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5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7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B0430D-0B5D-954B-94E4-20046CDD49E5}" type="doc">
      <dgm:prSet loTypeId="urn:microsoft.com/office/officeart/2005/8/layout/chevron2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9029E54-75E8-0545-98B7-96159B1DDF17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SYN</a:t>
          </a:r>
          <a:endParaRPr lang="en-US" dirty="0"/>
        </a:p>
      </dgm:t>
    </dgm:pt>
    <dgm:pt modelId="{298A0C45-9419-5347-998D-7D67BBE02042}" type="parTrans" cxnId="{DF9AF164-F0BB-894A-B207-AA9C4B7B9C97}">
      <dgm:prSet/>
      <dgm:spPr/>
      <dgm:t>
        <a:bodyPr/>
        <a:lstStyle/>
        <a:p>
          <a:endParaRPr lang="en-US"/>
        </a:p>
      </dgm:t>
    </dgm:pt>
    <dgm:pt modelId="{F92B5E57-A9C7-7D42-A518-1A4F70C10203}" type="sibTrans" cxnId="{DF9AF164-F0BB-894A-B207-AA9C4B7B9C97}">
      <dgm:prSet/>
      <dgm:spPr/>
      <dgm:t>
        <a:bodyPr/>
        <a:lstStyle/>
        <a:p>
          <a:endParaRPr lang="en-US"/>
        </a:p>
      </dgm:t>
    </dgm:pt>
    <dgm:pt modelId="{6E9B2218-FE9C-7849-A2D8-A90387420BE1}">
      <dgm:prSet phldrT="[Text]"/>
      <dgm:spPr/>
      <dgm:t>
        <a:bodyPr/>
        <a:lstStyle/>
        <a:p>
          <a:r>
            <a:rPr lang="en-US" dirty="0" smtClean="0"/>
            <a:t>Shape on string</a:t>
          </a:r>
          <a:endParaRPr lang="en-US" dirty="0"/>
        </a:p>
      </dgm:t>
    </dgm:pt>
    <dgm:pt modelId="{A8FEA959-6F53-154F-986F-7883F8C6D6E4}" type="parTrans" cxnId="{BC494F35-2CA8-C24E-92F5-24390A6441AA}">
      <dgm:prSet/>
      <dgm:spPr/>
      <dgm:t>
        <a:bodyPr/>
        <a:lstStyle/>
        <a:p>
          <a:endParaRPr lang="en-US"/>
        </a:p>
      </dgm:t>
    </dgm:pt>
    <dgm:pt modelId="{A319E480-EFEF-4F43-A721-26B0A3EAE2D0}" type="sibTrans" cxnId="{BC494F35-2CA8-C24E-92F5-24390A6441AA}">
      <dgm:prSet/>
      <dgm:spPr/>
      <dgm:t>
        <a:bodyPr/>
        <a:lstStyle/>
        <a:p>
          <a:endParaRPr lang="en-US"/>
        </a:p>
      </dgm:t>
    </dgm:pt>
    <dgm:pt modelId="{2A8122EC-20E4-ED4D-A325-516602CB8880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Route</a:t>
          </a:r>
          <a:endParaRPr lang="en-US" dirty="0"/>
        </a:p>
      </dgm:t>
    </dgm:pt>
    <dgm:pt modelId="{9424561F-C16A-9C41-AF05-B857493FAF6E}" type="parTrans" cxnId="{6D48705B-F1EC-864A-B1D8-C47FBDD720E0}">
      <dgm:prSet/>
      <dgm:spPr/>
      <dgm:t>
        <a:bodyPr/>
        <a:lstStyle/>
        <a:p>
          <a:endParaRPr lang="en-US"/>
        </a:p>
      </dgm:t>
    </dgm:pt>
    <dgm:pt modelId="{61BEAB3C-FDEB-2847-860A-B539C2EB3392}" type="sibTrans" cxnId="{6D48705B-F1EC-864A-B1D8-C47FBDD720E0}">
      <dgm:prSet/>
      <dgm:spPr/>
      <dgm:t>
        <a:bodyPr/>
        <a:lstStyle/>
        <a:p>
          <a:endParaRPr lang="en-US"/>
        </a:p>
      </dgm:t>
    </dgm:pt>
    <dgm:pt modelId="{4B4D5177-DC34-F847-B5A3-A5260B86D071}">
      <dgm:prSet phldrT="[Text]"/>
      <dgm:spPr/>
      <dgm:t>
        <a:bodyPr/>
        <a:lstStyle/>
        <a:p>
          <a:r>
            <a:rPr lang="en-US" dirty="0" smtClean="0"/>
            <a:t>Packet routed across strings Shape arrives at destination</a:t>
          </a:r>
          <a:endParaRPr lang="en-US" dirty="0"/>
        </a:p>
      </dgm:t>
    </dgm:pt>
    <dgm:pt modelId="{924F99D8-1577-294C-812E-121D5E65C7CC}" type="parTrans" cxnId="{5417E9DA-03F1-C049-8B04-D5A3FFD8F822}">
      <dgm:prSet/>
      <dgm:spPr/>
      <dgm:t>
        <a:bodyPr/>
        <a:lstStyle/>
        <a:p>
          <a:endParaRPr lang="en-US"/>
        </a:p>
      </dgm:t>
    </dgm:pt>
    <dgm:pt modelId="{F3A7F1C5-7B74-DF42-8BE3-FC6337FA2008}" type="sibTrans" cxnId="{5417E9DA-03F1-C049-8B04-D5A3FFD8F822}">
      <dgm:prSet/>
      <dgm:spPr/>
      <dgm:t>
        <a:bodyPr/>
        <a:lstStyle/>
        <a:p>
          <a:endParaRPr lang="en-US"/>
        </a:p>
      </dgm:t>
    </dgm:pt>
    <dgm:pt modelId="{D47E45CD-6B80-B240-9513-C0BF6F3C72A1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Check ACL</a:t>
          </a:r>
          <a:endParaRPr lang="en-US" dirty="0"/>
        </a:p>
      </dgm:t>
    </dgm:pt>
    <dgm:pt modelId="{A48EFA86-0545-CC41-B850-13C69A9D9CAA}" type="parTrans" cxnId="{A02FE120-4BA8-4643-B970-F9937A20803D}">
      <dgm:prSet/>
      <dgm:spPr/>
      <dgm:t>
        <a:bodyPr/>
        <a:lstStyle/>
        <a:p>
          <a:endParaRPr lang="en-US"/>
        </a:p>
      </dgm:t>
    </dgm:pt>
    <dgm:pt modelId="{D65E433B-4B71-5A4B-9FDE-19335AD6376F}" type="sibTrans" cxnId="{A02FE120-4BA8-4643-B970-F9937A20803D}">
      <dgm:prSet/>
      <dgm:spPr/>
      <dgm:t>
        <a:bodyPr/>
        <a:lstStyle/>
        <a:p>
          <a:endParaRPr lang="en-US"/>
        </a:p>
      </dgm:t>
    </dgm:pt>
    <dgm:pt modelId="{22479699-1486-D14D-893A-C10E43869C6A}">
      <dgm:prSet phldrT="[Text]"/>
      <dgm:spPr/>
      <dgm:t>
        <a:bodyPr/>
        <a:lstStyle/>
        <a:p>
          <a:r>
            <a:rPr lang="en-US" dirty="0" smtClean="0"/>
            <a:t>Does the shape fit? Assuming yes...</a:t>
          </a:r>
          <a:endParaRPr lang="en-US" dirty="0"/>
        </a:p>
      </dgm:t>
    </dgm:pt>
    <dgm:pt modelId="{72FE2EB6-FE43-E64A-B290-6BD9FA92D574}" type="parTrans" cxnId="{E6747267-7C41-C547-A6FF-6796A7F30857}">
      <dgm:prSet/>
      <dgm:spPr/>
      <dgm:t>
        <a:bodyPr/>
        <a:lstStyle/>
        <a:p>
          <a:endParaRPr lang="en-US"/>
        </a:p>
      </dgm:t>
    </dgm:pt>
    <dgm:pt modelId="{3AFDF7A9-A77E-B747-AAF4-F7A75BAE0A82}" type="sibTrans" cxnId="{E6747267-7C41-C547-A6FF-6796A7F30857}">
      <dgm:prSet/>
      <dgm:spPr/>
      <dgm:t>
        <a:bodyPr/>
        <a:lstStyle/>
        <a:p>
          <a:endParaRPr lang="en-US"/>
        </a:p>
      </dgm:t>
    </dgm:pt>
    <dgm:pt modelId="{4BAE7D6B-4DC8-1141-BF07-C17C54C27D95}">
      <dgm:prSet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SYN/ACK</a:t>
          </a:r>
          <a:endParaRPr lang="en-US" dirty="0"/>
        </a:p>
      </dgm:t>
    </dgm:pt>
    <dgm:pt modelId="{3C952914-198C-B941-96C3-AA4CEB5582B2}" type="parTrans" cxnId="{259A49DB-EB26-9C47-A467-10815437FC87}">
      <dgm:prSet/>
      <dgm:spPr/>
      <dgm:t>
        <a:bodyPr/>
        <a:lstStyle/>
        <a:p>
          <a:endParaRPr lang="en-US"/>
        </a:p>
      </dgm:t>
    </dgm:pt>
    <dgm:pt modelId="{7A163DF8-CBE6-A94C-B3DD-3025AD80A5FF}" type="sibTrans" cxnId="{259A49DB-EB26-9C47-A467-10815437FC87}">
      <dgm:prSet/>
      <dgm:spPr/>
      <dgm:t>
        <a:bodyPr/>
        <a:lstStyle/>
        <a:p>
          <a:endParaRPr lang="en-US"/>
        </a:p>
      </dgm:t>
    </dgm:pt>
    <dgm:pt modelId="{21FD3F4A-6423-3147-8E7F-0622CBC8A2AE}">
      <dgm:prSet/>
      <dgm:spPr/>
      <dgm:t>
        <a:bodyPr/>
        <a:lstStyle/>
        <a:p>
          <a:r>
            <a:rPr lang="en-US" dirty="0" smtClean="0"/>
            <a:t>Destination replies with green binder clip</a:t>
          </a:r>
          <a:endParaRPr lang="en-US" dirty="0"/>
        </a:p>
      </dgm:t>
    </dgm:pt>
    <dgm:pt modelId="{E382725F-397B-6A46-AC17-6EB2284F5C9E}" type="parTrans" cxnId="{AC84C877-037D-BF4F-8485-6B040E4C187E}">
      <dgm:prSet/>
      <dgm:spPr/>
      <dgm:t>
        <a:bodyPr/>
        <a:lstStyle/>
        <a:p>
          <a:endParaRPr lang="en-US"/>
        </a:p>
      </dgm:t>
    </dgm:pt>
    <dgm:pt modelId="{80F8E8FF-C0CA-B14B-A00F-1498840560CF}" type="sibTrans" cxnId="{AC84C877-037D-BF4F-8485-6B040E4C187E}">
      <dgm:prSet/>
      <dgm:spPr/>
      <dgm:t>
        <a:bodyPr/>
        <a:lstStyle/>
        <a:p>
          <a:endParaRPr lang="en-US"/>
        </a:p>
      </dgm:t>
    </dgm:pt>
    <dgm:pt modelId="{E35E0DC6-2C8F-1846-95C6-952D39A4FCFC}">
      <dgm:prSet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Send Data!</a:t>
          </a:r>
          <a:endParaRPr lang="en-US" dirty="0"/>
        </a:p>
      </dgm:t>
    </dgm:pt>
    <dgm:pt modelId="{B02684E8-A377-E340-BA90-291A8E7FADC3}" type="parTrans" cxnId="{F1E0890C-F6DB-744F-860E-9FF6E822268D}">
      <dgm:prSet/>
      <dgm:spPr/>
      <dgm:t>
        <a:bodyPr/>
        <a:lstStyle/>
        <a:p>
          <a:endParaRPr lang="en-US"/>
        </a:p>
      </dgm:t>
    </dgm:pt>
    <dgm:pt modelId="{EADE6F52-6143-5A42-A8B3-3D93B8B5AB00}" type="sibTrans" cxnId="{F1E0890C-F6DB-744F-860E-9FF6E822268D}">
      <dgm:prSet/>
      <dgm:spPr/>
      <dgm:t>
        <a:bodyPr/>
        <a:lstStyle/>
        <a:p>
          <a:endParaRPr lang="en-US"/>
        </a:p>
      </dgm:t>
    </dgm:pt>
    <dgm:pt modelId="{C862E880-0EC1-914D-B281-6B9C915FC06A}">
      <dgm:prSet/>
      <dgm:spPr/>
      <dgm:t>
        <a:bodyPr/>
        <a:lstStyle/>
        <a:p>
          <a:r>
            <a:rPr lang="en-US" dirty="0" smtClean="0"/>
            <a:t>Packet with canister</a:t>
          </a:r>
          <a:endParaRPr lang="en-US" dirty="0"/>
        </a:p>
      </dgm:t>
    </dgm:pt>
    <dgm:pt modelId="{90738D8C-1BC7-3446-89D6-AE3FB4986DFF}" type="parTrans" cxnId="{1FBB10C6-CC14-1444-A3FD-5CA5344A6B1E}">
      <dgm:prSet/>
      <dgm:spPr/>
      <dgm:t>
        <a:bodyPr/>
        <a:lstStyle/>
        <a:p>
          <a:endParaRPr lang="en-US"/>
        </a:p>
      </dgm:t>
    </dgm:pt>
    <dgm:pt modelId="{929125F5-33F0-8A40-969B-BD099E86F2C3}" type="sibTrans" cxnId="{1FBB10C6-CC14-1444-A3FD-5CA5344A6B1E}">
      <dgm:prSet/>
      <dgm:spPr/>
      <dgm:t>
        <a:bodyPr/>
        <a:lstStyle/>
        <a:p>
          <a:endParaRPr lang="en-US"/>
        </a:p>
      </dgm:t>
    </dgm:pt>
    <dgm:pt modelId="{F2001BF2-EEB6-8348-8EF6-039D001634FE}" type="pres">
      <dgm:prSet presAssocID="{9DB0430D-0B5D-954B-94E4-20046CDD4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15A949-430E-BC4D-8848-4530FEE36040}" type="pres">
      <dgm:prSet presAssocID="{C9029E54-75E8-0545-98B7-96159B1DDF17}" presName="composite" presStyleCnt="0"/>
      <dgm:spPr/>
    </dgm:pt>
    <dgm:pt modelId="{ADD29994-9047-4A4C-8AFB-CB387ABF9FC3}" type="pres">
      <dgm:prSet presAssocID="{C9029E54-75E8-0545-98B7-96159B1DDF1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1487BB-36FD-0B43-ABC2-DFC4CA3CD2E5}" type="pres">
      <dgm:prSet presAssocID="{C9029E54-75E8-0545-98B7-96159B1DDF1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BBB209-DD7A-C14B-A99B-86A880A6B624}" type="pres">
      <dgm:prSet presAssocID="{F92B5E57-A9C7-7D42-A518-1A4F70C10203}" presName="sp" presStyleCnt="0"/>
      <dgm:spPr/>
    </dgm:pt>
    <dgm:pt modelId="{A0F28F72-3596-BE46-A939-F9637A7F6627}" type="pres">
      <dgm:prSet presAssocID="{2A8122EC-20E4-ED4D-A325-516602CB8880}" presName="composite" presStyleCnt="0"/>
      <dgm:spPr/>
    </dgm:pt>
    <dgm:pt modelId="{D5B030E9-AA33-B94D-9852-7516DB30F429}" type="pres">
      <dgm:prSet presAssocID="{2A8122EC-20E4-ED4D-A325-516602CB888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2E4254-8FEF-074B-81E3-F7891B55B48B}" type="pres">
      <dgm:prSet presAssocID="{2A8122EC-20E4-ED4D-A325-516602CB888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E084CA-3583-464D-836D-CBF54AD212F1}" type="pres">
      <dgm:prSet presAssocID="{61BEAB3C-FDEB-2847-860A-B539C2EB3392}" presName="sp" presStyleCnt="0"/>
      <dgm:spPr/>
    </dgm:pt>
    <dgm:pt modelId="{510C352B-D41E-DC41-AC61-ABAD2FB0BA48}" type="pres">
      <dgm:prSet presAssocID="{D47E45CD-6B80-B240-9513-C0BF6F3C72A1}" presName="composite" presStyleCnt="0"/>
      <dgm:spPr/>
    </dgm:pt>
    <dgm:pt modelId="{5D251F69-0060-7148-A630-FD4040255315}" type="pres">
      <dgm:prSet presAssocID="{D47E45CD-6B80-B240-9513-C0BF6F3C72A1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ABFA56-07B1-D043-AEB4-CCE13EBA3807}" type="pres">
      <dgm:prSet presAssocID="{D47E45CD-6B80-B240-9513-C0BF6F3C72A1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F9266-E5D4-AC48-86F7-82D423FB7AE5}" type="pres">
      <dgm:prSet presAssocID="{D65E433B-4B71-5A4B-9FDE-19335AD6376F}" presName="sp" presStyleCnt="0"/>
      <dgm:spPr/>
    </dgm:pt>
    <dgm:pt modelId="{71DFEEC8-F3F2-F947-B3D6-EADA28E82903}" type="pres">
      <dgm:prSet presAssocID="{4BAE7D6B-4DC8-1141-BF07-C17C54C27D95}" presName="composite" presStyleCnt="0"/>
      <dgm:spPr/>
    </dgm:pt>
    <dgm:pt modelId="{A9418E91-5AAB-8F42-8849-C897B33B22C3}" type="pres">
      <dgm:prSet presAssocID="{4BAE7D6B-4DC8-1141-BF07-C17C54C27D95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E6B02-7696-AB48-8A36-00D15A5DED47}" type="pres">
      <dgm:prSet presAssocID="{4BAE7D6B-4DC8-1141-BF07-C17C54C27D9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E4CBE2-5DF4-2B4A-AA65-E7BC5F41141A}" type="pres">
      <dgm:prSet presAssocID="{7A163DF8-CBE6-A94C-B3DD-3025AD80A5FF}" presName="sp" presStyleCnt="0"/>
      <dgm:spPr/>
    </dgm:pt>
    <dgm:pt modelId="{BB7C5F16-4827-2749-892B-40029CF44AE1}" type="pres">
      <dgm:prSet presAssocID="{E35E0DC6-2C8F-1846-95C6-952D39A4FCFC}" presName="composite" presStyleCnt="0"/>
      <dgm:spPr/>
    </dgm:pt>
    <dgm:pt modelId="{E8648996-FE31-F249-8A9C-B8533347AC02}" type="pres">
      <dgm:prSet presAssocID="{E35E0DC6-2C8F-1846-95C6-952D39A4FCFC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E2DD4B-4552-7042-803F-F09A08FC84E3}" type="pres">
      <dgm:prSet presAssocID="{E35E0DC6-2C8F-1846-95C6-952D39A4FCFC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62AC4F-D58E-D04B-BA8F-8A11D1726AC2}" type="presOf" srcId="{21FD3F4A-6423-3147-8E7F-0622CBC8A2AE}" destId="{DF9E6B02-7696-AB48-8A36-00D15A5DED47}" srcOrd="0" destOrd="0" presId="urn:microsoft.com/office/officeart/2005/8/layout/chevron2"/>
    <dgm:cxn modelId="{E6747267-7C41-C547-A6FF-6796A7F30857}" srcId="{D47E45CD-6B80-B240-9513-C0BF6F3C72A1}" destId="{22479699-1486-D14D-893A-C10E43869C6A}" srcOrd="0" destOrd="0" parTransId="{72FE2EB6-FE43-E64A-B290-6BD9FA92D574}" sibTransId="{3AFDF7A9-A77E-B747-AAF4-F7A75BAE0A82}"/>
    <dgm:cxn modelId="{259A49DB-EB26-9C47-A467-10815437FC87}" srcId="{9DB0430D-0B5D-954B-94E4-20046CDD49E5}" destId="{4BAE7D6B-4DC8-1141-BF07-C17C54C27D95}" srcOrd="3" destOrd="0" parTransId="{3C952914-198C-B941-96C3-AA4CEB5582B2}" sibTransId="{7A163DF8-CBE6-A94C-B3DD-3025AD80A5FF}"/>
    <dgm:cxn modelId="{E5BCA1CC-BDFC-2348-BD22-E722FCB66D54}" type="presOf" srcId="{C862E880-0EC1-914D-B281-6B9C915FC06A}" destId="{86E2DD4B-4552-7042-803F-F09A08FC84E3}" srcOrd="0" destOrd="0" presId="urn:microsoft.com/office/officeart/2005/8/layout/chevron2"/>
    <dgm:cxn modelId="{A3FA99BE-CA3A-F44F-B510-3CF690FAC185}" type="presOf" srcId="{2A8122EC-20E4-ED4D-A325-516602CB8880}" destId="{D5B030E9-AA33-B94D-9852-7516DB30F429}" srcOrd="0" destOrd="0" presId="urn:microsoft.com/office/officeart/2005/8/layout/chevron2"/>
    <dgm:cxn modelId="{6D48705B-F1EC-864A-B1D8-C47FBDD720E0}" srcId="{9DB0430D-0B5D-954B-94E4-20046CDD49E5}" destId="{2A8122EC-20E4-ED4D-A325-516602CB8880}" srcOrd="1" destOrd="0" parTransId="{9424561F-C16A-9C41-AF05-B857493FAF6E}" sibTransId="{61BEAB3C-FDEB-2847-860A-B539C2EB3392}"/>
    <dgm:cxn modelId="{BC494F35-2CA8-C24E-92F5-24390A6441AA}" srcId="{C9029E54-75E8-0545-98B7-96159B1DDF17}" destId="{6E9B2218-FE9C-7849-A2D8-A90387420BE1}" srcOrd="0" destOrd="0" parTransId="{A8FEA959-6F53-154F-986F-7883F8C6D6E4}" sibTransId="{A319E480-EFEF-4F43-A721-26B0A3EAE2D0}"/>
    <dgm:cxn modelId="{618B9EFB-5874-7F4B-A19F-B377E64938C4}" type="presOf" srcId="{D47E45CD-6B80-B240-9513-C0BF6F3C72A1}" destId="{5D251F69-0060-7148-A630-FD4040255315}" srcOrd="0" destOrd="0" presId="urn:microsoft.com/office/officeart/2005/8/layout/chevron2"/>
    <dgm:cxn modelId="{268204C5-68D4-E947-BBC6-1701802673B6}" type="presOf" srcId="{6E9B2218-FE9C-7849-A2D8-A90387420BE1}" destId="{451487BB-36FD-0B43-ABC2-DFC4CA3CD2E5}" srcOrd="0" destOrd="0" presId="urn:microsoft.com/office/officeart/2005/8/layout/chevron2"/>
    <dgm:cxn modelId="{1006D64D-9778-DF41-A1E2-6E7406F54260}" type="presOf" srcId="{9DB0430D-0B5D-954B-94E4-20046CDD49E5}" destId="{F2001BF2-EEB6-8348-8EF6-039D001634FE}" srcOrd="0" destOrd="0" presId="urn:microsoft.com/office/officeart/2005/8/layout/chevron2"/>
    <dgm:cxn modelId="{CC5C6E28-A0FB-EA4A-A500-B658A1DBEA9C}" type="presOf" srcId="{22479699-1486-D14D-893A-C10E43869C6A}" destId="{97ABFA56-07B1-D043-AEB4-CCE13EBA3807}" srcOrd="0" destOrd="0" presId="urn:microsoft.com/office/officeart/2005/8/layout/chevron2"/>
    <dgm:cxn modelId="{1FBB10C6-CC14-1444-A3FD-5CA5344A6B1E}" srcId="{E35E0DC6-2C8F-1846-95C6-952D39A4FCFC}" destId="{C862E880-0EC1-914D-B281-6B9C915FC06A}" srcOrd="0" destOrd="0" parTransId="{90738D8C-1BC7-3446-89D6-AE3FB4986DFF}" sibTransId="{929125F5-33F0-8A40-969B-BD099E86F2C3}"/>
    <dgm:cxn modelId="{2C1674D9-729F-F149-9123-704FE27469B8}" type="presOf" srcId="{C9029E54-75E8-0545-98B7-96159B1DDF17}" destId="{ADD29994-9047-4A4C-8AFB-CB387ABF9FC3}" srcOrd="0" destOrd="0" presId="urn:microsoft.com/office/officeart/2005/8/layout/chevron2"/>
    <dgm:cxn modelId="{AC84C877-037D-BF4F-8485-6B040E4C187E}" srcId="{4BAE7D6B-4DC8-1141-BF07-C17C54C27D95}" destId="{21FD3F4A-6423-3147-8E7F-0622CBC8A2AE}" srcOrd="0" destOrd="0" parTransId="{E382725F-397B-6A46-AC17-6EB2284F5C9E}" sibTransId="{80F8E8FF-C0CA-B14B-A00F-1498840560CF}"/>
    <dgm:cxn modelId="{ED0C447C-C692-DC45-A834-B990C5E27DF6}" type="presOf" srcId="{4BAE7D6B-4DC8-1141-BF07-C17C54C27D95}" destId="{A9418E91-5AAB-8F42-8849-C897B33B22C3}" srcOrd="0" destOrd="0" presId="urn:microsoft.com/office/officeart/2005/8/layout/chevron2"/>
    <dgm:cxn modelId="{9C168450-FDC5-EE45-B3AB-6293C0F3B8DA}" type="presOf" srcId="{4B4D5177-DC34-F847-B5A3-A5260B86D071}" destId="{662E4254-8FEF-074B-81E3-F7891B55B48B}" srcOrd="0" destOrd="0" presId="urn:microsoft.com/office/officeart/2005/8/layout/chevron2"/>
    <dgm:cxn modelId="{5417E9DA-03F1-C049-8B04-D5A3FFD8F822}" srcId="{2A8122EC-20E4-ED4D-A325-516602CB8880}" destId="{4B4D5177-DC34-F847-B5A3-A5260B86D071}" srcOrd="0" destOrd="0" parTransId="{924F99D8-1577-294C-812E-121D5E65C7CC}" sibTransId="{F3A7F1C5-7B74-DF42-8BE3-FC6337FA2008}"/>
    <dgm:cxn modelId="{660235DB-8872-9B4C-9D24-D3C28E6C993A}" type="presOf" srcId="{E35E0DC6-2C8F-1846-95C6-952D39A4FCFC}" destId="{E8648996-FE31-F249-8A9C-B8533347AC02}" srcOrd="0" destOrd="0" presId="urn:microsoft.com/office/officeart/2005/8/layout/chevron2"/>
    <dgm:cxn modelId="{A02FE120-4BA8-4643-B970-F9937A20803D}" srcId="{9DB0430D-0B5D-954B-94E4-20046CDD49E5}" destId="{D47E45CD-6B80-B240-9513-C0BF6F3C72A1}" srcOrd="2" destOrd="0" parTransId="{A48EFA86-0545-CC41-B850-13C69A9D9CAA}" sibTransId="{D65E433B-4B71-5A4B-9FDE-19335AD6376F}"/>
    <dgm:cxn modelId="{F1E0890C-F6DB-744F-860E-9FF6E822268D}" srcId="{9DB0430D-0B5D-954B-94E4-20046CDD49E5}" destId="{E35E0DC6-2C8F-1846-95C6-952D39A4FCFC}" srcOrd="4" destOrd="0" parTransId="{B02684E8-A377-E340-BA90-291A8E7FADC3}" sibTransId="{EADE6F52-6143-5A42-A8B3-3D93B8B5AB00}"/>
    <dgm:cxn modelId="{DF9AF164-F0BB-894A-B207-AA9C4B7B9C97}" srcId="{9DB0430D-0B5D-954B-94E4-20046CDD49E5}" destId="{C9029E54-75E8-0545-98B7-96159B1DDF17}" srcOrd="0" destOrd="0" parTransId="{298A0C45-9419-5347-998D-7D67BBE02042}" sibTransId="{F92B5E57-A9C7-7D42-A518-1A4F70C10203}"/>
    <dgm:cxn modelId="{539C9A84-6B9F-B640-87C0-E080743560E2}" type="presParOf" srcId="{F2001BF2-EEB6-8348-8EF6-039D001634FE}" destId="{5F15A949-430E-BC4D-8848-4530FEE36040}" srcOrd="0" destOrd="0" presId="urn:microsoft.com/office/officeart/2005/8/layout/chevron2"/>
    <dgm:cxn modelId="{F2317B71-7363-2147-8788-FFFC463CFB1C}" type="presParOf" srcId="{5F15A949-430E-BC4D-8848-4530FEE36040}" destId="{ADD29994-9047-4A4C-8AFB-CB387ABF9FC3}" srcOrd="0" destOrd="0" presId="urn:microsoft.com/office/officeart/2005/8/layout/chevron2"/>
    <dgm:cxn modelId="{DCB736BA-350E-9546-A12B-ECE3ECDC9C3E}" type="presParOf" srcId="{5F15A949-430E-BC4D-8848-4530FEE36040}" destId="{451487BB-36FD-0B43-ABC2-DFC4CA3CD2E5}" srcOrd="1" destOrd="0" presId="urn:microsoft.com/office/officeart/2005/8/layout/chevron2"/>
    <dgm:cxn modelId="{7A36D7E1-5492-9241-ADD1-20F8C8CD232E}" type="presParOf" srcId="{F2001BF2-EEB6-8348-8EF6-039D001634FE}" destId="{F4BBB209-DD7A-C14B-A99B-86A880A6B624}" srcOrd="1" destOrd="0" presId="urn:microsoft.com/office/officeart/2005/8/layout/chevron2"/>
    <dgm:cxn modelId="{0EBC66CE-44D1-FD4F-96D5-0F7CE6F50D07}" type="presParOf" srcId="{F2001BF2-EEB6-8348-8EF6-039D001634FE}" destId="{A0F28F72-3596-BE46-A939-F9637A7F6627}" srcOrd="2" destOrd="0" presId="urn:microsoft.com/office/officeart/2005/8/layout/chevron2"/>
    <dgm:cxn modelId="{9FDFF773-AB23-8844-9325-F1127BD8F5F6}" type="presParOf" srcId="{A0F28F72-3596-BE46-A939-F9637A7F6627}" destId="{D5B030E9-AA33-B94D-9852-7516DB30F429}" srcOrd="0" destOrd="0" presId="urn:microsoft.com/office/officeart/2005/8/layout/chevron2"/>
    <dgm:cxn modelId="{B939FA41-413E-1A41-992A-8224220D3A85}" type="presParOf" srcId="{A0F28F72-3596-BE46-A939-F9637A7F6627}" destId="{662E4254-8FEF-074B-81E3-F7891B55B48B}" srcOrd="1" destOrd="0" presId="urn:microsoft.com/office/officeart/2005/8/layout/chevron2"/>
    <dgm:cxn modelId="{D5F58D28-E01C-2D45-A7F5-5E872C65135A}" type="presParOf" srcId="{F2001BF2-EEB6-8348-8EF6-039D001634FE}" destId="{36E084CA-3583-464D-836D-CBF54AD212F1}" srcOrd="3" destOrd="0" presId="urn:microsoft.com/office/officeart/2005/8/layout/chevron2"/>
    <dgm:cxn modelId="{340EFEE1-0191-5140-9E53-7110666124CB}" type="presParOf" srcId="{F2001BF2-EEB6-8348-8EF6-039D001634FE}" destId="{510C352B-D41E-DC41-AC61-ABAD2FB0BA48}" srcOrd="4" destOrd="0" presId="urn:microsoft.com/office/officeart/2005/8/layout/chevron2"/>
    <dgm:cxn modelId="{7DB0E2F7-5092-A24D-8248-4E6DD0630ADD}" type="presParOf" srcId="{510C352B-D41E-DC41-AC61-ABAD2FB0BA48}" destId="{5D251F69-0060-7148-A630-FD4040255315}" srcOrd="0" destOrd="0" presId="urn:microsoft.com/office/officeart/2005/8/layout/chevron2"/>
    <dgm:cxn modelId="{35373425-5FF9-4A45-80D7-42171CCEBA69}" type="presParOf" srcId="{510C352B-D41E-DC41-AC61-ABAD2FB0BA48}" destId="{97ABFA56-07B1-D043-AEB4-CCE13EBA3807}" srcOrd="1" destOrd="0" presId="urn:microsoft.com/office/officeart/2005/8/layout/chevron2"/>
    <dgm:cxn modelId="{E6505BE7-2A6D-AE47-9D27-3CEFA9927997}" type="presParOf" srcId="{F2001BF2-EEB6-8348-8EF6-039D001634FE}" destId="{225F9266-E5D4-AC48-86F7-82D423FB7AE5}" srcOrd="5" destOrd="0" presId="urn:microsoft.com/office/officeart/2005/8/layout/chevron2"/>
    <dgm:cxn modelId="{3D4A5AA9-3F78-494D-B388-43BE1CB95002}" type="presParOf" srcId="{F2001BF2-EEB6-8348-8EF6-039D001634FE}" destId="{71DFEEC8-F3F2-F947-B3D6-EADA28E82903}" srcOrd="6" destOrd="0" presId="urn:microsoft.com/office/officeart/2005/8/layout/chevron2"/>
    <dgm:cxn modelId="{022E0A8D-6EA5-F941-B3F2-A3D15CC86000}" type="presParOf" srcId="{71DFEEC8-F3F2-F947-B3D6-EADA28E82903}" destId="{A9418E91-5AAB-8F42-8849-C897B33B22C3}" srcOrd="0" destOrd="0" presId="urn:microsoft.com/office/officeart/2005/8/layout/chevron2"/>
    <dgm:cxn modelId="{7A9EA30B-8DBB-894B-876C-E0C26767D610}" type="presParOf" srcId="{71DFEEC8-F3F2-F947-B3D6-EADA28E82903}" destId="{DF9E6B02-7696-AB48-8A36-00D15A5DED47}" srcOrd="1" destOrd="0" presId="urn:microsoft.com/office/officeart/2005/8/layout/chevron2"/>
    <dgm:cxn modelId="{A0DFCD5A-B304-EE41-A0E2-243886E8EE6B}" type="presParOf" srcId="{F2001BF2-EEB6-8348-8EF6-039D001634FE}" destId="{50E4CBE2-5DF4-2B4A-AA65-E7BC5F41141A}" srcOrd="7" destOrd="0" presId="urn:microsoft.com/office/officeart/2005/8/layout/chevron2"/>
    <dgm:cxn modelId="{90A8F863-5324-A041-A4CE-45D13563535A}" type="presParOf" srcId="{F2001BF2-EEB6-8348-8EF6-039D001634FE}" destId="{BB7C5F16-4827-2749-892B-40029CF44AE1}" srcOrd="8" destOrd="0" presId="urn:microsoft.com/office/officeart/2005/8/layout/chevron2"/>
    <dgm:cxn modelId="{E1211CE3-08DB-4D4C-A911-F4E80A5D2DFC}" type="presParOf" srcId="{BB7C5F16-4827-2749-892B-40029CF44AE1}" destId="{E8648996-FE31-F249-8A9C-B8533347AC02}" srcOrd="0" destOrd="0" presId="urn:microsoft.com/office/officeart/2005/8/layout/chevron2"/>
    <dgm:cxn modelId="{CC8FF3A9-54A9-E247-B59A-58259168173E}" type="presParOf" srcId="{BB7C5F16-4827-2749-892B-40029CF44AE1}" destId="{86E2DD4B-4552-7042-803F-F09A08FC84E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B0430D-0B5D-954B-94E4-20046CDD49E5}" type="doc">
      <dgm:prSet loTypeId="urn:microsoft.com/office/officeart/2005/8/layout/chevron2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9029E54-75E8-0545-98B7-96159B1DDF17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SYN</a:t>
          </a:r>
          <a:endParaRPr lang="en-US" dirty="0"/>
        </a:p>
      </dgm:t>
    </dgm:pt>
    <dgm:pt modelId="{298A0C45-9419-5347-998D-7D67BBE02042}" type="parTrans" cxnId="{DF9AF164-F0BB-894A-B207-AA9C4B7B9C97}">
      <dgm:prSet/>
      <dgm:spPr/>
      <dgm:t>
        <a:bodyPr/>
        <a:lstStyle/>
        <a:p>
          <a:endParaRPr lang="en-US"/>
        </a:p>
      </dgm:t>
    </dgm:pt>
    <dgm:pt modelId="{F92B5E57-A9C7-7D42-A518-1A4F70C10203}" type="sibTrans" cxnId="{DF9AF164-F0BB-894A-B207-AA9C4B7B9C97}">
      <dgm:prSet/>
      <dgm:spPr/>
      <dgm:t>
        <a:bodyPr/>
        <a:lstStyle/>
        <a:p>
          <a:endParaRPr lang="en-US"/>
        </a:p>
      </dgm:t>
    </dgm:pt>
    <dgm:pt modelId="{6E9B2218-FE9C-7849-A2D8-A90387420BE1}">
      <dgm:prSet phldrT="[Text]"/>
      <dgm:spPr/>
      <dgm:t>
        <a:bodyPr/>
        <a:lstStyle/>
        <a:p>
          <a:r>
            <a:rPr lang="en-US" dirty="0" smtClean="0"/>
            <a:t>Shape on string</a:t>
          </a:r>
          <a:endParaRPr lang="en-US" dirty="0"/>
        </a:p>
      </dgm:t>
    </dgm:pt>
    <dgm:pt modelId="{A8FEA959-6F53-154F-986F-7883F8C6D6E4}" type="parTrans" cxnId="{BC494F35-2CA8-C24E-92F5-24390A6441AA}">
      <dgm:prSet/>
      <dgm:spPr/>
      <dgm:t>
        <a:bodyPr/>
        <a:lstStyle/>
        <a:p>
          <a:endParaRPr lang="en-US"/>
        </a:p>
      </dgm:t>
    </dgm:pt>
    <dgm:pt modelId="{A319E480-EFEF-4F43-A721-26B0A3EAE2D0}" type="sibTrans" cxnId="{BC494F35-2CA8-C24E-92F5-24390A6441AA}">
      <dgm:prSet/>
      <dgm:spPr/>
      <dgm:t>
        <a:bodyPr/>
        <a:lstStyle/>
        <a:p>
          <a:endParaRPr lang="en-US"/>
        </a:p>
      </dgm:t>
    </dgm:pt>
    <dgm:pt modelId="{2A8122EC-20E4-ED4D-A325-516602CB8880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Route</a:t>
          </a:r>
          <a:endParaRPr lang="en-US" dirty="0"/>
        </a:p>
      </dgm:t>
    </dgm:pt>
    <dgm:pt modelId="{9424561F-C16A-9C41-AF05-B857493FAF6E}" type="parTrans" cxnId="{6D48705B-F1EC-864A-B1D8-C47FBDD720E0}">
      <dgm:prSet/>
      <dgm:spPr/>
      <dgm:t>
        <a:bodyPr/>
        <a:lstStyle/>
        <a:p>
          <a:endParaRPr lang="en-US"/>
        </a:p>
      </dgm:t>
    </dgm:pt>
    <dgm:pt modelId="{61BEAB3C-FDEB-2847-860A-B539C2EB3392}" type="sibTrans" cxnId="{6D48705B-F1EC-864A-B1D8-C47FBDD720E0}">
      <dgm:prSet/>
      <dgm:spPr/>
      <dgm:t>
        <a:bodyPr/>
        <a:lstStyle/>
        <a:p>
          <a:endParaRPr lang="en-US"/>
        </a:p>
      </dgm:t>
    </dgm:pt>
    <dgm:pt modelId="{4B4D5177-DC34-F847-B5A3-A5260B86D071}">
      <dgm:prSet phldrT="[Text]"/>
      <dgm:spPr/>
      <dgm:t>
        <a:bodyPr/>
        <a:lstStyle/>
        <a:p>
          <a:r>
            <a:rPr lang="en-US" dirty="0" smtClean="0"/>
            <a:t>Packet routed across strings Shape arrives at destination</a:t>
          </a:r>
          <a:endParaRPr lang="en-US" dirty="0"/>
        </a:p>
      </dgm:t>
    </dgm:pt>
    <dgm:pt modelId="{924F99D8-1577-294C-812E-121D5E65C7CC}" type="parTrans" cxnId="{5417E9DA-03F1-C049-8B04-D5A3FFD8F822}">
      <dgm:prSet/>
      <dgm:spPr/>
      <dgm:t>
        <a:bodyPr/>
        <a:lstStyle/>
        <a:p>
          <a:endParaRPr lang="en-US"/>
        </a:p>
      </dgm:t>
    </dgm:pt>
    <dgm:pt modelId="{F3A7F1C5-7B74-DF42-8BE3-FC6337FA2008}" type="sibTrans" cxnId="{5417E9DA-03F1-C049-8B04-D5A3FFD8F822}">
      <dgm:prSet/>
      <dgm:spPr/>
      <dgm:t>
        <a:bodyPr/>
        <a:lstStyle/>
        <a:p>
          <a:endParaRPr lang="en-US"/>
        </a:p>
      </dgm:t>
    </dgm:pt>
    <dgm:pt modelId="{D47E45CD-6B80-B240-9513-C0BF6F3C72A1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Check ACL</a:t>
          </a:r>
          <a:endParaRPr lang="en-US" dirty="0"/>
        </a:p>
      </dgm:t>
    </dgm:pt>
    <dgm:pt modelId="{A48EFA86-0545-CC41-B850-13C69A9D9CAA}" type="parTrans" cxnId="{A02FE120-4BA8-4643-B970-F9937A20803D}">
      <dgm:prSet/>
      <dgm:spPr/>
      <dgm:t>
        <a:bodyPr/>
        <a:lstStyle/>
        <a:p>
          <a:endParaRPr lang="en-US"/>
        </a:p>
      </dgm:t>
    </dgm:pt>
    <dgm:pt modelId="{D65E433B-4B71-5A4B-9FDE-19335AD6376F}" type="sibTrans" cxnId="{A02FE120-4BA8-4643-B970-F9937A20803D}">
      <dgm:prSet/>
      <dgm:spPr/>
      <dgm:t>
        <a:bodyPr/>
        <a:lstStyle/>
        <a:p>
          <a:endParaRPr lang="en-US"/>
        </a:p>
      </dgm:t>
    </dgm:pt>
    <dgm:pt modelId="{22479699-1486-D14D-893A-C10E43869C6A}">
      <dgm:prSet phldrT="[Text]"/>
      <dgm:spPr/>
      <dgm:t>
        <a:bodyPr/>
        <a:lstStyle/>
        <a:p>
          <a:r>
            <a:rPr lang="en-US" dirty="0" smtClean="0"/>
            <a:t>Does the shape fit? Assuming yes...</a:t>
          </a:r>
          <a:endParaRPr lang="en-US" dirty="0"/>
        </a:p>
      </dgm:t>
    </dgm:pt>
    <dgm:pt modelId="{72FE2EB6-FE43-E64A-B290-6BD9FA92D574}" type="parTrans" cxnId="{E6747267-7C41-C547-A6FF-6796A7F30857}">
      <dgm:prSet/>
      <dgm:spPr/>
      <dgm:t>
        <a:bodyPr/>
        <a:lstStyle/>
        <a:p>
          <a:endParaRPr lang="en-US"/>
        </a:p>
      </dgm:t>
    </dgm:pt>
    <dgm:pt modelId="{3AFDF7A9-A77E-B747-AAF4-F7A75BAE0A82}" type="sibTrans" cxnId="{E6747267-7C41-C547-A6FF-6796A7F30857}">
      <dgm:prSet/>
      <dgm:spPr/>
      <dgm:t>
        <a:bodyPr/>
        <a:lstStyle/>
        <a:p>
          <a:endParaRPr lang="en-US"/>
        </a:p>
      </dgm:t>
    </dgm:pt>
    <dgm:pt modelId="{4BAE7D6B-4DC8-1141-BF07-C17C54C27D95}">
      <dgm:prSet/>
      <dgm:spPr>
        <a:solidFill>
          <a:srgbClr val="FF0000"/>
        </a:solidFill>
      </dgm:spPr>
      <dgm:t>
        <a:bodyPr/>
        <a:lstStyle/>
        <a:p>
          <a:r>
            <a:rPr lang="en-US" dirty="0" smtClean="0"/>
            <a:t>RST</a:t>
          </a:r>
          <a:endParaRPr lang="en-US" dirty="0"/>
        </a:p>
      </dgm:t>
    </dgm:pt>
    <dgm:pt modelId="{3C952914-198C-B941-96C3-AA4CEB5582B2}" type="parTrans" cxnId="{259A49DB-EB26-9C47-A467-10815437FC87}">
      <dgm:prSet/>
      <dgm:spPr/>
      <dgm:t>
        <a:bodyPr/>
        <a:lstStyle/>
        <a:p>
          <a:endParaRPr lang="en-US"/>
        </a:p>
      </dgm:t>
    </dgm:pt>
    <dgm:pt modelId="{7A163DF8-CBE6-A94C-B3DD-3025AD80A5FF}" type="sibTrans" cxnId="{259A49DB-EB26-9C47-A467-10815437FC87}">
      <dgm:prSet/>
      <dgm:spPr/>
      <dgm:t>
        <a:bodyPr/>
        <a:lstStyle/>
        <a:p>
          <a:endParaRPr lang="en-US"/>
        </a:p>
      </dgm:t>
    </dgm:pt>
    <dgm:pt modelId="{21FD3F4A-6423-3147-8E7F-0622CBC8A2AE}">
      <dgm:prSet/>
      <dgm:spPr/>
      <dgm:t>
        <a:bodyPr/>
        <a:lstStyle/>
        <a:p>
          <a:r>
            <a:rPr lang="en-US" dirty="0" smtClean="0"/>
            <a:t>Destination replies with red binder clip</a:t>
          </a:r>
          <a:endParaRPr lang="en-US" dirty="0"/>
        </a:p>
      </dgm:t>
    </dgm:pt>
    <dgm:pt modelId="{E382725F-397B-6A46-AC17-6EB2284F5C9E}" type="parTrans" cxnId="{AC84C877-037D-BF4F-8485-6B040E4C187E}">
      <dgm:prSet/>
      <dgm:spPr/>
      <dgm:t>
        <a:bodyPr/>
        <a:lstStyle/>
        <a:p>
          <a:endParaRPr lang="en-US"/>
        </a:p>
      </dgm:t>
    </dgm:pt>
    <dgm:pt modelId="{80F8E8FF-C0CA-B14B-A00F-1498840560CF}" type="sibTrans" cxnId="{AC84C877-037D-BF4F-8485-6B040E4C187E}">
      <dgm:prSet/>
      <dgm:spPr/>
      <dgm:t>
        <a:bodyPr/>
        <a:lstStyle/>
        <a:p>
          <a:endParaRPr lang="en-US"/>
        </a:p>
      </dgm:t>
    </dgm:pt>
    <dgm:pt modelId="{E35E0DC6-2C8F-1846-95C6-952D39A4FCFC}">
      <dgm:prSet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Try again</a:t>
          </a:r>
          <a:endParaRPr lang="en-US" dirty="0"/>
        </a:p>
      </dgm:t>
    </dgm:pt>
    <dgm:pt modelId="{B02684E8-A377-E340-BA90-291A8E7FADC3}" type="parTrans" cxnId="{F1E0890C-F6DB-744F-860E-9FF6E822268D}">
      <dgm:prSet/>
      <dgm:spPr/>
      <dgm:t>
        <a:bodyPr/>
        <a:lstStyle/>
        <a:p>
          <a:endParaRPr lang="en-US"/>
        </a:p>
      </dgm:t>
    </dgm:pt>
    <dgm:pt modelId="{EADE6F52-6143-5A42-A8B3-3D93B8B5AB00}" type="sibTrans" cxnId="{F1E0890C-F6DB-744F-860E-9FF6E822268D}">
      <dgm:prSet/>
      <dgm:spPr/>
      <dgm:t>
        <a:bodyPr/>
        <a:lstStyle/>
        <a:p>
          <a:endParaRPr lang="en-US"/>
        </a:p>
      </dgm:t>
    </dgm:pt>
    <dgm:pt modelId="{C862E880-0EC1-914D-B281-6B9C915FC06A}">
      <dgm:prSet/>
      <dgm:spPr/>
      <dgm:t>
        <a:bodyPr/>
        <a:lstStyle/>
        <a:p>
          <a:r>
            <a:rPr lang="en-US" dirty="0" smtClean="0"/>
            <a:t>Resend SYN with a different shape</a:t>
          </a:r>
          <a:endParaRPr lang="en-US" dirty="0"/>
        </a:p>
      </dgm:t>
    </dgm:pt>
    <dgm:pt modelId="{90738D8C-1BC7-3446-89D6-AE3FB4986DFF}" type="parTrans" cxnId="{1FBB10C6-CC14-1444-A3FD-5CA5344A6B1E}">
      <dgm:prSet/>
      <dgm:spPr/>
      <dgm:t>
        <a:bodyPr/>
        <a:lstStyle/>
        <a:p>
          <a:endParaRPr lang="en-US"/>
        </a:p>
      </dgm:t>
    </dgm:pt>
    <dgm:pt modelId="{929125F5-33F0-8A40-969B-BD099E86F2C3}" type="sibTrans" cxnId="{1FBB10C6-CC14-1444-A3FD-5CA5344A6B1E}">
      <dgm:prSet/>
      <dgm:spPr/>
      <dgm:t>
        <a:bodyPr/>
        <a:lstStyle/>
        <a:p>
          <a:endParaRPr lang="en-US"/>
        </a:p>
      </dgm:t>
    </dgm:pt>
    <dgm:pt modelId="{F2001BF2-EEB6-8348-8EF6-039D001634FE}" type="pres">
      <dgm:prSet presAssocID="{9DB0430D-0B5D-954B-94E4-20046CDD4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15A949-430E-BC4D-8848-4530FEE36040}" type="pres">
      <dgm:prSet presAssocID="{C9029E54-75E8-0545-98B7-96159B1DDF17}" presName="composite" presStyleCnt="0"/>
      <dgm:spPr/>
    </dgm:pt>
    <dgm:pt modelId="{ADD29994-9047-4A4C-8AFB-CB387ABF9FC3}" type="pres">
      <dgm:prSet presAssocID="{C9029E54-75E8-0545-98B7-96159B1DDF1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1487BB-36FD-0B43-ABC2-DFC4CA3CD2E5}" type="pres">
      <dgm:prSet presAssocID="{C9029E54-75E8-0545-98B7-96159B1DDF1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BBB209-DD7A-C14B-A99B-86A880A6B624}" type="pres">
      <dgm:prSet presAssocID="{F92B5E57-A9C7-7D42-A518-1A4F70C10203}" presName="sp" presStyleCnt="0"/>
      <dgm:spPr/>
    </dgm:pt>
    <dgm:pt modelId="{A0F28F72-3596-BE46-A939-F9637A7F6627}" type="pres">
      <dgm:prSet presAssocID="{2A8122EC-20E4-ED4D-A325-516602CB8880}" presName="composite" presStyleCnt="0"/>
      <dgm:spPr/>
    </dgm:pt>
    <dgm:pt modelId="{D5B030E9-AA33-B94D-9852-7516DB30F429}" type="pres">
      <dgm:prSet presAssocID="{2A8122EC-20E4-ED4D-A325-516602CB888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2E4254-8FEF-074B-81E3-F7891B55B48B}" type="pres">
      <dgm:prSet presAssocID="{2A8122EC-20E4-ED4D-A325-516602CB888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E084CA-3583-464D-836D-CBF54AD212F1}" type="pres">
      <dgm:prSet presAssocID="{61BEAB3C-FDEB-2847-860A-B539C2EB3392}" presName="sp" presStyleCnt="0"/>
      <dgm:spPr/>
    </dgm:pt>
    <dgm:pt modelId="{510C352B-D41E-DC41-AC61-ABAD2FB0BA48}" type="pres">
      <dgm:prSet presAssocID="{D47E45CD-6B80-B240-9513-C0BF6F3C72A1}" presName="composite" presStyleCnt="0"/>
      <dgm:spPr/>
    </dgm:pt>
    <dgm:pt modelId="{5D251F69-0060-7148-A630-FD4040255315}" type="pres">
      <dgm:prSet presAssocID="{D47E45CD-6B80-B240-9513-C0BF6F3C72A1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ABFA56-07B1-D043-AEB4-CCE13EBA3807}" type="pres">
      <dgm:prSet presAssocID="{D47E45CD-6B80-B240-9513-C0BF6F3C72A1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F9266-E5D4-AC48-86F7-82D423FB7AE5}" type="pres">
      <dgm:prSet presAssocID="{D65E433B-4B71-5A4B-9FDE-19335AD6376F}" presName="sp" presStyleCnt="0"/>
      <dgm:spPr/>
    </dgm:pt>
    <dgm:pt modelId="{71DFEEC8-F3F2-F947-B3D6-EADA28E82903}" type="pres">
      <dgm:prSet presAssocID="{4BAE7D6B-4DC8-1141-BF07-C17C54C27D95}" presName="composite" presStyleCnt="0"/>
      <dgm:spPr/>
    </dgm:pt>
    <dgm:pt modelId="{A9418E91-5AAB-8F42-8849-C897B33B22C3}" type="pres">
      <dgm:prSet presAssocID="{4BAE7D6B-4DC8-1141-BF07-C17C54C27D95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E6B02-7696-AB48-8A36-00D15A5DED47}" type="pres">
      <dgm:prSet presAssocID="{4BAE7D6B-4DC8-1141-BF07-C17C54C27D9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E4CBE2-5DF4-2B4A-AA65-E7BC5F41141A}" type="pres">
      <dgm:prSet presAssocID="{7A163DF8-CBE6-A94C-B3DD-3025AD80A5FF}" presName="sp" presStyleCnt="0"/>
      <dgm:spPr/>
    </dgm:pt>
    <dgm:pt modelId="{BB7C5F16-4827-2749-892B-40029CF44AE1}" type="pres">
      <dgm:prSet presAssocID="{E35E0DC6-2C8F-1846-95C6-952D39A4FCFC}" presName="composite" presStyleCnt="0"/>
      <dgm:spPr/>
    </dgm:pt>
    <dgm:pt modelId="{E8648996-FE31-F249-8A9C-B8533347AC02}" type="pres">
      <dgm:prSet presAssocID="{E35E0DC6-2C8F-1846-95C6-952D39A4FCFC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E2DD4B-4552-7042-803F-F09A08FC84E3}" type="pres">
      <dgm:prSet presAssocID="{E35E0DC6-2C8F-1846-95C6-952D39A4FCFC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747267-7C41-C547-A6FF-6796A7F30857}" srcId="{D47E45CD-6B80-B240-9513-C0BF6F3C72A1}" destId="{22479699-1486-D14D-893A-C10E43869C6A}" srcOrd="0" destOrd="0" parTransId="{72FE2EB6-FE43-E64A-B290-6BD9FA92D574}" sibTransId="{3AFDF7A9-A77E-B747-AAF4-F7A75BAE0A82}"/>
    <dgm:cxn modelId="{51750F2A-E98C-1049-996A-811BC384C897}" type="presOf" srcId="{C862E880-0EC1-914D-B281-6B9C915FC06A}" destId="{86E2DD4B-4552-7042-803F-F09A08FC84E3}" srcOrd="0" destOrd="0" presId="urn:microsoft.com/office/officeart/2005/8/layout/chevron2"/>
    <dgm:cxn modelId="{259A49DB-EB26-9C47-A467-10815437FC87}" srcId="{9DB0430D-0B5D-954B-94E4-20046CDD49E5}" destId="{4BAE7D6B-4DC8-1141-BF07-C17C54C27D95}" srcOrd="3" destOrd="0" parTransId="{3C952914-198C-B941-96C3-AA4CEB5582B2}" sibTransId="{7A163DF8-CBE6-A94C-B3DD-3025AD80A5FF}"/>
    <dgm:cxn modelId="{818CEA2B-CDCA-8E41-816B-BB748B4C74C3}" type="presOf" srcId="{6E9B2218-FE9C-7849-A2D8-A90387420BE1}" destId="{451487BB-36FD-0B43-ABC2-DFC4CA3CD2E5}" srcOrd="0" destOrd="0" presId="urn:microsoft.com/office/officeart/2005/8/layout/chevron2"/>
    <dgm:cxn modelId="{4DF9E932-FF0E-724C-A391-F14CF9BD0E97}" type="presOf" srcId="{4B4D5177-DC34-F847-B5A3-A5260B86D071}" destId="{662E4254-8FEF-074B-81E3-F7891B55B48B}" srcOrd="0" destOrd="0" presId="urn:microsoft.com/office/officeart/2005/8/layout/chevron2"/>
    <dgm:cxn modelId="{407D2003-499C-E742-BC88-FC1B9D6CC1C7}" type="presOf" srcId="{21FD3F4A-6423-3147-8E7F-0622CBC8A2AE}" destId="{DF9E6B02-7696-AB48-8A36-00D15A5DED47}" srcOrd="0" destOrd="0" presId="urn:microsoft.com/office/officeart/2005/8/layout/chevron2"/>
    <dgm:cxn modelId="{6D48705B-F1EC-864A-B1D8-C47FBDD720E0}" srcId="{9DB0430D-0B5D-954B-94E4-20046CDD49E5}" destId="{2A8122EC-20E4-ED4D-A325-516602CB8880}" srcOrd="1" destOrd="0" parTransId="{9424561F-C16A-9C41-AF05-B857493FAF6E}" sibTransId="{61BEAB3C-FDEB-2847-860A-B539C2EB3392}"/>
    <dgm:cxn modelId="{BC494F35-2CA8-C24E-92F5-24390A6441AA}" srcId="{C9029E54-75E8-0545-98B7-96159B1DDF17}" destId="{6E9B2218-FE9C-7849-A2D8-A90387420BE1}" srcOrd="0" destOrd="0" parTransId="{A8FEA959-6F53-154F-986F-7883F8C6D6E4}" sibTransId="{A319E480-EFEF-4F43-A721-26B0A3EAE2D0}"/>
    <dgm:cxn modelId="{1FBB10C6-CC14-1444-A3FD-5CA5344A6B1E}" srcId="{E35E0DC6-2C8F-1846-95C6-952D39A4FCFC}" destId="{C862E880-0EC1-914D-B281-6B9C915FC06A}" srcOrd="0" destOrd="0" parTransId="{90738D8C-1BC7-3446-89D6-AE3FB4986DFF}" sibTransId="{929125F5-33F0-8A40-969B-BD099E86F2C3}"/>
    <dgm:cxn modelId="{5FA43F7A-4B81-914F-B4EF-3D41533B3B20}" type="presOf" srcId="{4BAE7D6B-4DC8-1141-BF07-C17C54C27D95}" destId="{A9418E91-5AAB-8F42-8849-C897B33B22C3}" srcOrd="0" destOrd="0" presId="urn:microsoft.com/office/officeart/2005/8/layout/chevron2"/>
    <dgm:cxn modelId="{8F2E315F-EB59-1A41-BD87-DA04EA763F53}" type="presOf" srcId="{22479699-1486-D14D-893A-C10E43869C6A}" destId="{97ABFA56-07B1-D043-AEB4-CCE13EBA3807}" srcOrd="0" destOrd="0" presId="urn:microsoft.com/office/officeart/2005/8/layout/chevron2"/>
    <dgm:cxn modelId="{AC84C877-037D-BF4F-8485-6B040E4C187E}" srcId="{4BAE7D6B-4DC8-1141-BF07-C17C54C27D95}" destId="{21FD3F4A-6423-3147-8E7F-0622CBC8A2AE}" srcOrd="0" destOrd="0" parTransId="{E382725F-397B-6A46-AC17-6EB2284F5C9E}" sibTransId="{80F8E8FF-C0CA-B14B-A00F-1498840560CF}"/>
    <dgm:cxn modelId="{E316748F-8FEE-CB48-B803-651F12E0448E}" type="presOf" srcId="{9DB0430D-0B5D-954B-94E4-20046CDD49E5}" destId="{F2001BF2-EEB6-8348-8EF6-039D001634FE}" srcOrd="0" destOrd="0" presId="urn:microsoft.com/office/officeart/2005/8/layout/chevron2"/>
    <dgm:cxn modelId="{30CC6715-8A49-EF4B-9B85-A31D50E2A11F}" type="presOf" srcId="{C9029E54-75E8-0545-98B7-96159B1DDF17}" destId="{ADD29994-9047-4A4C-8AFB-CB387ABF9FC3}" srcOrd="0" destOrd="0" presId="urn:microsoft.com/office/officeart/2005/8/layout/chevron2"/>
    <dgm:cxn modelId="{5417E9DA-03F1-C049-8B04-D5A3FFD8F822}" srcId="{2A8122EC-20E4-ED4D-A325-516602CB8880}" destId="{4B4D5177-DC34-F847-B5A3-A5260B86D071}" srcOrd="0" destOrd="0" parTransId="{924F99D8-1577-294C-812E-121D5E65C7CC}" sibTransId="{F3A7F1C5-7B74-DF42-8BE3-FC6337FA2008}"/>
    <dgm:cxn modelId="{71D33CAC-5700-BE4B-B83C-FCFB009A4E08}" type="presOf" srcId="{E35E0DC6-2C8F-1846-95C6-952D39A4FCFC}" destId="{E8648996-FE31-F249-8A9C-B8533347AC02}" srcOrd="0" destOrd="0" presId="urn:microsoft.com/office/officeart/2005/8/layout/chevron2"/>
    <dgm:cxn modelId="{A02FE120-4BA8-4643-B970-F9937A20803D}" srcId="{9DB0430D-0B5D-954B-94E4-20046CDD49E5}" destId="{D47E45CD-6B80-B240-9513-C0BF6F3C72A1}" srcOrd="2" destOrd="0" parTransId="{A48EFA86-0545-CC41-B850-13C69A9D9CAA}" sibTransId="{D65E433B-4B71-5A4B-9FDE-19335AD6376F}"/>
    <dgm:cxn modelId="{F1E0890C-F6DB-744F-860E-9FF6E822268D}" srcId="{9DB0430D-0B5D-954B-94E4-20046CDD49E5}" destId="{E35E0DC6-2C8F-1846-95C6-952D39A4FCFC}" srcOrd="4" destOrd="0" parTransId="{B02684E8-A377-E340-BA90-291A8E7FADC3}" sibTransId="{EADE6F52-6143-5A42-A8B3-3D93B8B5AB00}"/>
    <dgm:cxn modelId="{8EE25A15-5DBA-1E42-8AB0-6BE16A8039E3}" type="presOf" srcId="{2A8122EC-20E4-ED4D-A325-516602CB8880}" destId="{D5B030E9-AA33-B94D-9852-7516DB30F429}" srcOrd="0" destOrd="0" presId="urn:microsoft.com/office/officeart/2005/8/layout/chevron2"/>
    <dgm:cxn modelId="{DF9AF164-F0BB-894A-B207-AA9C4B7B9C97}" srcId="{9DB0430D-0B5D-954B-94E4-20046CDD49E5}" destId="{C9029E54-75E8-0545-98B7-96159B1DDF17}" srcOrd="0" destOrd="0" parTransId="{298A0C45-9419-5347-998D-7D67BBE02042}" sibTransId="{F92B5E57-A9C7-7D42-A518-1A4F70C10203}"/>
    <dgm:cxn modelId="{282FEAA9-0380-E64D-9169-A7903556DC61}" type="presOf" srcId="{D47E45CD-6B80-B240-9513-C0BF6F3C72A1}" destId="{5D251F69-0060-7148-A630-FD4040255315}" srcOrd="0" destOrd="0" presId="urn:microsoft.com/office/officeart/2005/8/layout/chevron2"/>
    <dgm:cxn modelId="{BCC3BD24-972C-A442-9F8E-168E72768FBE}" type="presParOf" srcId="{F2001BF2-EEB6-8348-8EF6-039D001634FE}" destId="{5F15A949-430E-BC4D-8848-4530FEE36040}" srcOrd="0" destOrd="0" presId="urn:microsoft.com/office/officeart/2005/8/layout/chevron2"/>
    <dgm:cxn modelId="{F060D157-EA0E-664D-8656-2294D83E09A1}" type="presParOf" srcId="{5F15A949-430E-BC4D-8848-4530FEE36040}" destId="{ADD29994-9047-4A4C-8AFB-CB387ABF9FC3}" srcOrd="0" destOrd="0" presId="urn:microsoft.com/office/officeart/2005/8/layout/chevron2"/>
    <dgm:cxn modelId="{AE281B69-70BF-9641-BF31-B68AEDEDCAF2}" type="presParOf" srcId="{5F15A949-430E-BC4D-8848-4530FEE36040}" destId="{451487BB-36FD-0B43-ABC2-DFC4CA3CD2E5}" srcOrd="1" destOrd="0" presId="urn:microsoft.com/office/officeart/2005/8/layout/chevron2"/>
    <dgm:cxn modelId="{744B4EF0-AA17-AA4F-960E-CEFF49254283}" type="presParOf" srcId="{F2001BF2-EEB6-8348-8EF6-039D001634FE}" destId="{F4BBB209-DD7A-C14B-A99B-86A880A6B624}" srcOrd="1" destOrd="0" presId="urn:microsoft.com/office/officeart/2005/8/layout/chevron2"/>
    <dgm:cxn modelId="{2451B17B-AC43-9C45-BF41-C8F8BE1D91FE}" type="presParOf" srcId="{F2001BF2-EEB6-8348-8EF6-039D001634FE}" destId="{A0F28F72-3596-BE46-A939-F9637A7F6627}" srcOrd="2" destOrd="0" presId="urn:microsoft.com/office/officeart/2005/8/layout/chevron2"/>
    <dgm:cxn modelId="{F6227482-9989-9D4A-BA5F-3FB1ED5044CE}" type="presParOf" srcId="{A0F28F72-3596-BE46-A939-F9637A7F6627}" destId="{D5B030E9-AA33-B94D-9852-7516DB30F429}" srcOrd="0" destOrd="0" presId="urn:microsoft.com/office/officeart/2005/8/layout/chevron2"/>
    <dgm:cxn modelId="{45209E7C-97C3-6F40-94B3-DE1A8A7B731E}" type="presParOf" srcId="{A0F28F72-3596-BE46-A939-F9637A7F6627}" destId="{662E4254-8FEF-074B-81E3-F7891B55B48B}" srcOrd="1" destOrd="0" presId="urn:microsoft.com/office/officeart/2005/8/layout/chevron2"/>
    <dgm:cxn modelId="{E04E479D-246B-5D4E-A1D8-91769BBD6BA1}" type="presParOf" srcId="{F2001BF2-EEB6-8348-8EF6-039D001634FE}" destId="{36E084CA-3583-464D-836D-CBF54AD212F1}" srcOrd="3" destOrd="0" presId="urn:microsoft.com/office/officeart/2005/8/layout/chevron2"/>
    <dgm:cxn modelId="{E25CDE22-33B6-EC4D-A866-EEFF6721DDAD}" type="presParOf" srcId="{F2001BF2-EEB6-8348-8EF6-039D001634FE}" destId="{510C352B-D41E-DC41-AC61-ABAD2FB0BA48}" srcOrd="4" destOrd="0" presId="urn:microsoft.com/office/officeart/2005/8/layout/chevron2"/>
    <dgm:cxn modelId="{3A7A122E-342B-8640-A000-7064EACA0FDC}" type="presParOf" srcId="{510C352B-D41E-DC41-AC61-ABAD2FB0BA48}" destId="{5D251F69-0060-7148-A630-FD4040255315}" srcOrd="0" destOrd="0" presId="urn:microsoft.com/office/officeart/2005/8/layout/chevron2"/>
    <dgm:cxn modelId="{3F2E7735-87EB-BF44-9EF3-C52EDEEABAC7}" type="presParOf" srcId="{510C352B-D41E-DC41-AC61-ABAD2FB0BA48}" destId="{97ABFA56-07B1-D043-AEB4-CCE13EBA3807}" srcOrd="1" destOrd="0" presId="urn:microsoft.com/office/officeart/2005/8/layout/chevron2"/>
    <dgm:cxn modelId="{1C2CA4AE-5F6A-E24D-87CD-388E487D6943}" type="presParOf" srcId="{F2001BF2-EEB6-8348-8EF6-039D001634FE}" destId="{225F9266-E5D4-AC48-86F7-82D423FB7AE5}" srcOrd="5" destOrd="0" presId="urn:microsoft.com/office/officeart/2005/8/layout/chevron2"/>
    <dgm:cxn modelId="{B72D9BB2-DDA2-104B-B1FF-711431DF4A51}" type="presParOf" srcId="{F2001BF2-EEB6-8348-8EF6-039D001634FE}" destId="{71DFEEC8-F3F2-F947-B3D6-EADA28E82903}" srcOrd="6" destOrd="0" presId="urn:microsoft.com/office/officeart/2005/8/layout/chevron2"/>
    <dgm:cxn modelId="{9F7A7C94-6A39-3943-ADFB-58D60EEF2193}" type="presParOf" srcId="{71DFEEC8-F3F2-F947-B3D6-EADA28E82903}" destId="{A9418E91-5AAB-8F42-8849-C897B33B22C3}" srcOrd="0" destOrd="0" presId="urn:microsoft.com/office/officeart/2005/8/layout/chevron2"/>
    <dgm:cxn modelId="{19ACA52B-72CB-544E-8B92-F30198C68C51}" type="presParOf" srcId="{71DFEEC8-F3F2-F947-B3D6-EADA28E82903}" destId="{DF9E6B02-7696-AB48-8A36-00D15A5DED47}" srcOrd="1" destOrd="0" presId="urn:microsoft.com/office/officeart/2005/8/layout/chevron2"/>
    <dgm:cxn modelId="{A6CD4615-5333-F44A-9506-7770C9EB2EA7}" type="presParOf" srcId="{F2001BF2-EEB6-8348-8EF6-039D001634FE}" destId="{50E4CBE2-5DF4-2B4A-AA65-E7BC5F41141A}" srcOrd="7" destOrd="0" presId="urn:microsoft.com/office/officeart/2005/8/layout/chevron2"/>
    <dgm:cxn modelId="{0D5627A2-B9FB-B848-A76B-84248712FE4D}" type="presParOf" srcId="{F2001BF2-EEB6-8348-8EF6-039D001634FE}" destId="{BB7C5F16-4827-2749-892B-40029CF44AE1}" srcOrd="8" destOrd="0" presId="urn:microsoft.com/office/officeart/2005/8/layout/chevron2"/>
    <dgm:cxn modelId="{598301C2-6A51-1141-8A68-91BBCC11EBB4}" type="presParOf" srcId="{BB7C5F16-4827-2749-892B-40029CF44AE1}" destId="{E8648996-FE31-F249-8A9C-B8533347AC02}" srcOrd="0" destOrd="0" presId="urn:microsoft.com/office/officeart/2005/8/layout/chevron2"/>
    <dgm:cxn modelId="{E67B3712-6357-ED4F-AC5E-889A077E5B87}" type="presParOf" srcId="{BB7C5F16-4827-2749-892B-40029CF44AE1}" destId="{86E2DD4B-4552-7042-803F-F09A08FC84E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29994-9047-4A4C-8AFB-CB387ABF9FC3}">
      <dsp:nvSpPr>
        <dsp:cNvPr id="0" name=""/>
        <dsp:cNvSpPr/>
      </dsp:nvSpPr>
      <dsp:spPr>
        <a:xfrm rot="5400000">
          <a:off x="-219251" y="222400"/>
          <a:ext cx="1461678" cy="1023174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SYN</a:t>
          </a:r>
          <a:endParaRPr lang="en-US" sz="1700" kern="1200" dirty="0"/>
        </a:p>
      </dsp:txBody>
      <dsp:txXfrm rot="-5400000">
        <a:off x="1" y="514735"/>
        <a:ext cx="1023174" cy="438504"/>
      </dsp:txXfrm>
    </dsp:sp>
    <dsp:sp modelId="{451487BB-36FD-0B43-ABC2-DFC4CA3CD2E5}">
      <dsp:nvSpPr>
        <dsp:cNvPr id="0" name=""/>
        <dsp:cNvSpPr/>
      </dsp:nvSpPr>
      <dsp:spPr>
        <a:xfrm rot="5400000">
          <a:off x="6132541" y="-5106218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Shape on string</a:t>
          </a:r>
          <a:endParaRPr lang="en-US" sz="3600" kern="1200" dirty="0"/>
        </a:p>
      </dsp:txBody>
      <dsp:txXfrm rot="-5400000">
        <a:off x="1023174" y="49529"/>
        <a:ext cx="11122445" cy="857330"/>
      </dsp:txXfrm>
    </dsp:sp>
    <dsp:sp modelId="{D5B030E9-AA33-B94D-9852-7516DB30F429}">
      <dsp:nvSpPr>
        <dsp:cNvPr id="0" name=""/>
        <dsp:cNvSpPr/>
      </dsp:nvSpPr>
      <dsp:spPr>
        <a:xfrm rot="5400000">
          <a:off x="-219251" y="1569906"/>
          <a:ext cx="1461678" cy="1023174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Route</a:t>
          </a:r>
          <a:endParaRPr lang="en-US" sz="1700" kern="1200" dirty="0"/>
        </a:p>
      </dsp:txBody>
      <dsp:txXfrm rot="-5400000">
        <a:off x="1" y="1862241"/>
        <a:ext cx="1023174" cy="438504"/>
      </dsp:txXfrm>
    </dsp:sp>
    <dsp:sp modelId="{662E4254-8FEF-074B-81E3-F7891B55B48B}">
      <dsp:nvSpPr>
        <dsp:cNvPr id="0" name=""/>
        <dsp:cNvSpPr/>
      </dsp:nvSpPr>
      <dsp:spPr>
        <a:xfrm rot="5400000">
          <a:off x="6132541" y="-3758712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Packet routed across strings Shape arrives at destination</a:t>
          </a:r>
          <a:endParaRPr lang="en-US" sz="3600" kern="1200" dirty="0"/>
        </a:p>
      </dsp:txBody>
      <dsp:txXfrm rot="-5400000">
        <a:off x="1023174" y="1397035"/>
        <a:ext cx="11122445" cy="857330"/>
      </dsp:txXfrm>
    </dsp:sp>
    <dsp:sp modelId="{5D251F69-0060-7148-A630-FD4040255315}">
      <dsp:nvSpPr>
        <dsp:cNvPr id="0" name=""/>
        <dsp:cNvSpPr/>
      </dsp:nvSpPr>
      <dsp:spPr>
        <a:xfrm rot="5400000">
          <a:off x="-219251" y="2917412"/>
          <a:ext cx="1461678" cy="1023174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Check ACL</a:t>
          </a:r>
          <a:endParaRPr lang="en-US" sz="1700" kern="1200" dirty="0"/>
        </a:p>
      </dsp:txBody>
      <dsp:txXfrm rot="-5400000">
        <a:off x="1" y="3209747"/>
        <a:ext cx="1023174" cy="438504"/>
      </dsp:txXfrm>
    </dsp:sp>
    <dsp:sp modelId="{97ABFA56-07B1-D043-AEB4-CCE13EBA3807}">
      <dsp:nvSpPr>
        <dsp:cNvPr id="0" name=""/>
        <dsp:cNvSpPr/>
      </dsp:nvSpPr>
      <dsp:spPr>
        <a:xfrm rot="5400000">
          <a:off x="6132541" y="-2411206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Does the shape fit? Assuming yes...</a:t>
          </a:r>
          <a:endParaRPr lang="en-US" sz="3600" kern="1200" dirty="0"/>
        </a:p>
      </dsp:txBody>
      <dsp:txXfrm rot="-5400000">
        <a:off x="1023174" y="2744541"/>
        <a:ext cx="11122445" cy="857330"/>
      </dsp:txXfrm>
    </dsp:sp>
    <dsp:sp modelId="{A9418E91-5AAB-8F42-8849-C897B33B22C3}">
      <dsp:nvSpPr>
        <dsp:cNvPr id="0" name=""/>
        <dsp:cNvSpPr/>
      </dsp:nvSpPr>
      <dsp:spPr>
        <a:xfrm rot="5400000">
          <a:off x="-219251" y="4264918"/>
          <a:ext cx="1461678" cy="1023174"/>
        </a:xfrm>
        <a:prstGeom prst="chevron">
          <a:avLst/>
        </a:prstGeom>
        <a:solidFill>
          <a:schemeClr val="accent6"/>
        </a:solidFill>
        <a:ln w="635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SYN/ACK</a:t>
          </a:r>
          <a:endParaRPr lang="en-US" sz="1700" kern="1200" dirty="0"/>
        </a:p>
      </dsp:txBody>
      <dsp:txXfrm rot="-5400000">
        <a:off x="1" y="4557253"/>
        <a:ext cx="1023174" cy="438504"/>
      </dsp:txXfrm>
    </dsp:sp>
    <dsp:sp modelId="{DF9E6B02-7696-AB48-8A36-00D15A5DED47}">
      <dsp:nvSpPr>
        <dsp:cNvPr id="0" name=""/>
        <dsp:cNvSpPr/>
      </dsp:nvSpPr>
      <dsp:spPr>
        <a:xfrm rot="5400000">
          <a:off x="6132541" y="-1063700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Destination replies with green binder clip</a:t>
          </a:r>
          <a:endParaRPr lang="en-US" sz="3600" kern="1200" dirty="0"/>
        </a:p>
      </dsp:txBody>
      <dsp:txXfrm rot="-5400000">
        <a:off x="1023174" y="4092047"/>
        <a:ext cx="11122445" cy="857330"/>
      </dsp:txXfrm>
    </dsp:sp>
    <dsp:sp modelId="{E8648996-FE31-F249-8A9C-B8533347AC02}">
      <dsp:nvSpPr>
        <dsp:cNvPr id="0" name=""/>
        <dsp:cNvSpPr/>
      </dsp:nvSpPr>
      <dsp:spPr>
        <a:xfrm rot="5400000">
          <a:off x="-219251" y="5612425"/>
          <a:ext cx="1461678" cy="1023174"/>
        </a:xfrm>
        <a:prstGeom prst="chevron">
          <a:avLst/>
        </a:prstGeom>
        <a:solidFill>
          <a:schemeClr val="accent6"/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Send Data!</a:t>
          </a:r>
          <a:endParaRPr lang="en-US" sz="1700" kern="1200" dirty="0"/>
        </a:p>
      </dsp:txBody>
      <dsp:txXfrm rot="-5400000">
        <a:off x="1" y="5904760"/>
        <a:ext cx="1023174" cy="438504"/>
      </dsp:txXfrm>
    </dsp:sp>
    <dsp:sp modelId="{86E2DD4B-4552-7042-803F-F09A08FC84E3}">
      <dsp:nvSpPr>
        <dsp:cNvPr id="0" name=""/>
        <dsp:cNvSpPr/>
      </dsp:nvSpPr>
      <dsp:spPr>
        <a:xfrm rot="5400000">
          <a:off x="6132541" y="283806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Packet with canister</a:t>
          </a:r>
          <a:endParaRPr lang="en-US" sz="3600" kern="1200" dirty="0"/>
        </a:p>
      </dsp:txBody>
      <dsp:txXfrm rot="-5400000">
        <a:off x="1023174" y="5439553"/>
        <a:ext cx="11122445" cy="8573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29994-9047-4A4C-8AFB-CB387ABF9FC3}">
      <dsp:nvSpPr>
        <dsp:cNvPr id="0" name=""/>
        <dsp:cNvSpPr/>
      </dsp:nvSpPr>
      <dsp:spPr>
        <a:xfrm rot="5400000">
          <a:off x="-219251" y="222400"/>
          <a:ext cx="1461678" cy="1023174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SYN</a:t>
          </a:r>
          <a:endParaRPr lang="en-US" sz="1800" kern="1200" dirty="0"/>
        </a:p>
      </dsp:txBody>
      <dsp:txXfrm rot="-5400000">
        <a:off x="1" y="514735"/>
        <a:ext cx="1023174" cy="438504"/>
      </dsp:txXfrm>
    </dsp:sp>
    <dsp:sp modelId="{451487BB-36FD-0B43-ABC2-DFC4CA3CD2E5}">
      <dsp:nvSpPr>
        <dsp:cNvPr id="0" name=""/>
        <dsp:cNvSpPr/>
      </dsp:nvSpPr>
      <dsp:spPr>
        <a:xfrm rot="5400000">
          <a:off x="6132541" y="-5106218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Shape on string</a:t>
          </a:r>
          <a:endParaRPr lang="en-US" sz="3600" kern="1200" dirty="0"/>
        </a:p>
      </dsp:txBody>
      <dsp:txXfrm rot="-5400000">
        <a:off x="1023174" y="49529"/>
        <a:ext cx="11122445" cy="857330"/>
      </dsp:txXfrm>
    </dsp:sp>
    <dsp:sp modelId="{D5B030E9-AA33-B94D-9852-7516DB30F429}">
      <dsp:nvSpPr>
        <dsp:cNvPr id="0" name=""/>
        <dsp:cNvSpPr/>
      </dsp:nvSpPr>
      <dsp:spPr>
        <a:xfrm rot="5400000">
          <a:off x="-219251" y="1569906"/>
          <a:ext cx="1461678" cy="1023174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Route</a:t>
          </a:r>
          <a:endParaRPr lang="en-US" sz="1800" kern="1200" dirty="0"/>
        </a:p>
      </dsp:txBody>
      <dsp:txXfrm rot="-5400000">
        <a:off x="1" y="1862241"/>
        <a:ext cx="1023174" cy="438504"/>
      </dsp:txXfrm>
    </dsp:sp>
    <dsp:sp modelId="{662E4254-8FEF-074B-81E3-F7891B55B48B}">
      <dsp:nvSpPr>
        <dsp:cNvPr id="0" name=""/>
        <dsp:cNvSpPr/>
      </dsp:nvSpPr>
      <dsp:spPr>
        <a:xfrm rot="5400000">
          <a:off x="6132541" y="-3758712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Packet routed across strings Shape arrives at destination</a:t>
          </a:r>
          <a:endParaRPr lang="en-US" sz="3600" kern="1200" dirty="0"/>
        </a:p>
      </dsp:txBody>
      <dsp:txXfrm rot="-5400000">
        <a:off x="1023174" y="1397035"/>
        <a:ext cx="11122445" cy="857330"/>
      </dsp:txXfrm>
    </dsp:sp>
    <dsp:sp modelId="{5D251F69-0060-7148-A630-FD4040255315}">
      <dsp:nvSpPr>
        <dsp:cNvPr id="0" name=""/>
        <dsp:cNvSpPr/>
      </dsp:nvSpPr>
      <dsp:spPr>
        <a:xfrm rot="5400000">
          <a:off x="-219251" y="2917412"/>
          <a:ext cx="1461678" cy="1023174"/>
        </a:xfrm>
        <a:prstGeom prst="chevron">
          <a:avLst/>
        </a:prstGeom>
        <a:solidFill>
          <a:srgbClr val="FF0000"/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Check ACL</a:t>
          </a:r>
          <a:endParaRPr lang="en-US" sz="1800" kern="1200" dirty="0"/>
        </a:p>
      </dsp:txBody>
      <dsp:txXfrm rot="-5400000">
        <a:off x="1" y="3209747"/>
        <a:ext cx="1023174" cy="438504"/>
      </dsp:txXfrm>
    </dsp:sp>
    <dsp:sp modelId="{97ABFA56-07B1-D043-AEB4-CCE13EBA3807}">
      <dsp:nvSpPr>
        <dsp:cNvPr id="0" name=""/>
        <dsp:cNvSpPr/>
      </dsp:nvSpPr>
      <dsp:spPr>
        <a:xfrm rot="5400000">
          <a:off x="6132541" y="-2411206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Does the shape fit? Assuming yes...</a:t>
          </a:r>
          <a:endParaRPr lang="en-US" sz="3600" kern="1200" dirty="0"/>
        </a:p>
      </dsp:txBody>
      <dsp:txXfrm rot="-5400000">
        <a:off x="1023174" y="2744541"/>
        <a:ext cx="11122445" cy="857330"/>
      </dsp:txXfrm>
    </dsp:sp>
    <dsp:sp modelId="{A9418E91-5AAB-8F42-8849-C897B33B22C3}">
      <dsp:nvSpPr>
        <dsp:cNvPr id="0" name=""/>
        <dsp:cNvSpPr/>
      </dsp:nvSpPr>
      <dsp:spPr>
        <a:xfrm rot="5400000">
          <a:off x="-219251" y="4264918"/>
          <a:ext cx="1461678" cy="1023174"/>
        </a:xfrm>
        <a:prstGeom prst="chevron">
          <a:avLst/>
        </a:prstGeom>
        <a:solidFill>
          <a:srgbClr val="FF0000"/>
        </a:solidFill>
        <a:ln w="635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RST</a:t>
          </a:r>
          <a:endParaRPr lang="en-US" sz="1800" kern="1200" dirty="0"/>
        </a:p>
      </dsp:txBody>
      <dsp:txXfrm rot="-5400000">
        <a:off x="1" y="4557253"/>
        <a:ext cx="1023174" cy="438504"/>
      </dsp:txXfrm>
    </dsp:sp>
    <dsp:sp modelId="{DF9E6B02-7696-AB48-8A36-00D15A5DED47}">
      <dsp:nvSpPr>
        <dsp:cNvPr id="0" name=""/>
        <dsp:cNvSpPr/>
      </dsp:nvSpPr>
      <dsp:spPr>
        <a:xfrm rot="5400000">
          <a:off x="6132541" y="-1063700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Destination replies with red binder clip</a:t>
          </a:r>
          <a:endParaRPr lang="en-US" sz="3600" kern="1200" dirty="0"/>
        </a:p>
      </dsp:txBody>
      <dsp:txXfrm rot="-5400000">
        <a:off x="1023174" y="4092047"/>
        <a:ext cx="11122445" cy="857330"/>
      </dsp:txXfrm>
    </dsp:sp>
    <dsp:sp modelId="{E8648996-FE31-F249-8A9C-B8533347AC02}">
      <dsp:nvSpPr>
        <dsp:cNvPr id="0" name=""/>
        <dsp:cNvSpPr/>
      </dsp:nvSpPr>
      <dsp:spPr>
        <a:xfrm rot="5400000">
          <a:off x="-219251" y="5612425"/>
          <a:ext cx="1461678" cy="1023174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Try again</a:t>
          </a:r>
          <a:endParaRPr lang="en-US" sz="1800" kern="1200" dirty="0"/>
        </a:p>
      </dsp:txBody>
      <dsp:txXfrm rot="-5400000">
        <a:off x="1" y="5904760"/>
        <a:ext cx="1023174" cy="438504"/>
      </dsp:txXfrm>
    </dsp:sp>
    <dsp:sp modelId="{86E2DD4B-4552-7042-803F-F09A08FC84E3}">
      <dsp:nvSpPr>
        <dsp:cNvPr id="0" name=""/>
        <dsp:cNvSpPr/>
      </dsp:nvSpPr>
      <dsp:spPr>
        <a:xfrm rot="5400000">
          <a:off x="6132541" y="283806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Resend SYN with a different shape</a:t>
          </a:r>
          <a:endParaRPr lang="en-US" sz="3600" kern="1200" dirty="0"/>
        </a:p>
      </dsp:txBody>
      <dsp:txXfrm rot="-5400000">
        <a:off x="1023174" y="5439553"/>
        <a:ext cx="11122445" cy="857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7209A-61ED-D543-A843-265DAADD2444}" type="datetimeFigureOut">
              <a:rPr lang="en-US" smtClean="0"/>
              <a:t>5/1/17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FD02F-D62C-F447-A229-D7D57784C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4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33A1-6FB4-4592-9F59-99ACCECC9BF2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E51F-9B51-429B-B8EB-5C0D4EDE9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89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33A1-6FB4-4592-9F59-99ACCECC9BF2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E51F-9B51-429B-B8EB-5C0D4EDE9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7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33A1-6FB4-4592-9F59-99ACCECC9BF2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E51F-9B51-429B-B8EB-5C0D4EDE9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26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33A1-6FB4-4592-9F59-99ACCECC9BF2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E51F-9B51-429B-B8EB-5C0D4EDE9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6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33A1-6FB4-4592-9F59-99ACCECC9BF2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E51F-9B51-429B-B8EB-5C0D4EDE9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22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33A1-6FB4-4592-9F59-99ACCECC9BF2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E51F-9B51-429B-B8EB-5C0D4EDE9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5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33A1-6FB4-4592-9F59-99ACCECC9BF2}" type="datetimeFigureOut">
              <a:rPr lang="en-US" smtClean="0"/>
              <a:t>5/1/17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E51F-9B51-429B-B8EB-5C0D4EDE9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7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33A1-6FB4-4592-9F59-99ACCECC9BF2}" type="datetimeFigureOut">
              <a:rPr lang="en-US" smtClean="0"/>
              <a:t>5/1/17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E51F-9B51-429B-B8EB-5C0D4EDE9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0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33A1-6FB4-4592-9F59-99ACCECC9BF2}" type="datetimeFigureOut">
              <a:rPr lang="en-US" smtClean="0"/>
              <a:t>5/1/17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E51F-9B51-429B-B8EB-5C0D4EDE9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22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33A1-6FB4-4592-9F59-99ACCECC9BF2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E51F-9B51-429B-B8EB-5C0D4EDE9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6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33A1-6FB4-4592-9F59-99ACCECC9BF2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E51F-9B51-429B-B8EB-5C0D4EDE9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733A1-6FB4-4592-9F59-99ACCECC9BF2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CE51F-9B51-429B-B8EB-5C0D4EDE97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9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7963"/>
            <a:ext cx="1219200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Data Hiding - Minimization - Simplicity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566304"/>
            <a:ext cx="9144000" cy="1655762"/>
          </a:xfrm>
        </p:spPr>
        <p:txBody>
          <a:bodyPr/>
          <a:lstStyle/>
          <a:p>
            <a:r>
              <a:rPr lang="en-US" dirty="0" smtClean="0"/>
              <a:t>GenCyber Girls in CybHER Security</a:t>
            </a:r>
          </a:p>
          <a:p>
            <a:r>
              <a:rPr lang="en-US" dirty="0" smtClean="0"/>
              <a:t>Middle School Girls Camp at DSU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55" y="2595563"/>
            <a:ext cx="10772955" cy="251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5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0"/>
            <a:ext cx="5863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7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Required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36686"/>
            <a:ext cx="10515600" cy="511651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Lots </a:t>
            </a:r>
            <a:r>
              <a:rPr lang="en-US" sz="3600" dirty="0"/>
              <a:t>of </a:t>
            </a:r>
            <a:r>
              <a:rPr lang="en-US" sz="3600" dirty="0" smtClean="0"/>
              <a:t>string</a:t>
            </a:r>
          </a:p>
          <a:p>
            <a:pPr lvl="1"/>
            <a:r>
              <a:rPr lang="en-US" sz="3200" dirty="0" smtClean="0"/>
              <a:t>Links on the internet</a:t>
            </a:r>
            <a:endParaRPr lang="en-US" sz="3200" dirty="0"/>
          </a:p>
          <a:p>
            <a:r>
              <a:rPr lang="en-US" sz="3600" dirty="0" smtClean="0"/>
              <a:t>Shapes (we 3D printed ours)</a:t>
            </a:r>
          </a:p>
          <a:p>
            <a:pPr lvl="1"/>
            <a:r>
              <a:rPr lang="en-US" sz="3200" dirty="0" smtClean="0"/>
              <a:t>Represents a port</a:t>
            </a:r>
          </a:p>
          <a:p>
            <a:r>
              <a:rPr lang="en-US" sz="3600" dirty="0"/>
              <a:t>Colored binder clips </a:t>
            </a:r>
          </a:p>
          <a:p>
            <a:pPr lvl="1"/>
            <a:r>
              <a:rPr lang="en-US" sz="3200" dirty="0" smtClean="0"/>
              <a:t>SYN/ACK/RST</a:t>
            </a:r>
          </a:p>
          <a:p>
            <a:r>
              <a:rPr lang="en-US" sz="3600" dirty="0" smtClean="0"/>
              <a:t>Film </a:t>
            </a:r>
            <a:r>
              <a:rPr lang="en-US" sz="3600" dirty="0"/>
              <a:t>canister</a:t>
            </a:r>
          </a:p>
          <a:p>
            <a:pPr lvl="1"/>
            <a:r>
              <a:rPr lang="en-US" sz="3200" dirty="0" smtClean="0"/>
              <a:t>Encapsulated data</a:t>
            </a:r>
          </a:p>
          <a:p>
            <a:r>
              <a:rPr lang="en-US" sz="3600" dirty="0" smtClean="0"/>
              <a:t>Rubber band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85800"/>
            <a:ext cx="61722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-344826"/>
            <a:ext cx="12615334" cy="946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6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3" y="633929"/>
            <a:ext cx="12415372" cy="560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3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76400"/>
            <a:ext cx="9558908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4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/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491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/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527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Goes Wrong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Links "go offline"</a:t>
            </a:r>
          </a:p>
          <a:p>
            <a:r>
              <a:rPr lang="en-US" dirty="0" smtClean="0"/>
              <a:t>An overwhelmed router?</a:t>
            </a:r>
          </a:p>
          <a:p>
            <a:r>
              <a:rPr lang="en-US" dirty="0" smtClean="0"/>
              <a:t>Tampering </a:t>
            </a:r>
          </a:p>
          <a:p>
            <a:r>
              <a:rPr lang="en-US" dirty="0"/>
              <a:t>Collisions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649070" y="1126427"/>
            <a:ext cx="6198105" cy="46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2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Encapsulation (candy contained in the packet)</a:t>
            </a:r>
          </a:p>
          <a:p>
            <a:r>
              <a:rPr lang="en-US" dirty="0" smtClean="0"/>
              <a:t>Modularity (add, remove, re-converge firewalls on internet)</a:t>
            </a:r>
          </a:p>
          <a:p>
            <a:r>
              <a:rPr lang="en-US" dirty="0" smtClean="0"/>
              <a:t>Abstraction (simulating how the internet works, offline)</a:t>
            </a:r>
          </a:p>
          <a:p>
            <a:r>
              <a:rPr lang="en-US" dirty="0" smtClean="0"/>
              <a:t>Layering (decisions made at different levels)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38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Hiding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6350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Data hiding is any attempt to prevent people from able to see data.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Activities:</a:t>
            </a:r>
          </a:p>
          <a:p>
            <a:pPr marL="514350" indent="-514350">
              <a:buAutoNum type="arabicPeriod"/>
            </a:pPr>
            <a:r>
              <a:rPr lang="en-US" dirty="0" smtClean="0"/>
              <a:t>Digital Scavenger Hunt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Students given iPads and clues of locations across campus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Students find locations and take group </a:t>
            </a:r>
            <a:r>
              <a:rPr lang="en-US" dirty="0" err="1" smtClean="0"/>
              <a:t>selfies</a:t>
            </a:r>
            <a:endParaRPr lang="en-US" dirty="0" smtClean="0"/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Teams race back and extract EXIF data from images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Teams make a digital map of their locations with EXIF data (dates of stops, mapped to location)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7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67" y="3875344"/>
            <a:ext cx="3156981" cy="2208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0276"/>
          <a:stretch/>
        </p:blipFill>
        <p:spPr>
          <a:xfrm>
            <a:off x="347134" y="119863"/>
            <a:ext cx="4360333" cy="3755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467" y="237335"/>
            <a:ext cx="6385940" cy="40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0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 Port Scanning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Students learn how to scan a system for</a:t>
            </a:r>
          </a:p>
          <a:p>
            <a:pPr marL="0" indent="0">
              <a:buNone/>
            </a:pPr>
            <a:r>
              <a:rPr lang="en-US" dirty="0"/>
              <a:t>o</a:t>
            </a:r>
            <a:r>
              <a:rPr lang="en-US" dirty="0" smtClean="0"/>
              <a:t>pen ports and then how to close them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309" y="1618721"/>
            <a:ext cx="497205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2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33067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The less complicated something is, the less likely it is to have problems.  It is also easier to troubleshoot and fix. Keep it simple!</a:t>
            </a:r>
          </a:p>
          <a:p>
            <a:endParaRPr lang="en-US" dirty="0"/>
          </a:p>
          <a:p>
            <a:r>
              <a:rPr lang="en-US" dirty="0" smtClean="0"/>
              <a:t>Activities</a:t>
            </a:r>
          </a:p>
          <a:p>
            <a:pPr lvl="1"/>
            <a:r>
              <a:rPr lang="en-US" dirty="0" smtClean="0"/>
              <a:t>1. Soldering: In </a:t>
            </a:r>
            <a:r>
              <a:rPr lang="en-US" dirty="0"/>
              <a:t>this </a:t>
            </a:r>
            <a:r>
              <a:rPr lang="en-US" dirty="0" smtClean="0"/>
              <a:t>activity campers are taught </a:t>
            </a:r>
            <a:r>
              <a:rPr lang="en-US" dirty="0"/>
              <a:t>how to solder. A small kit </a:t>
            </a:r>
            <a:r>
              <a:rPr lang="en-US" dirty="0" smtClean="0"/>
              <a:t>is </a:t>
            </a:r>
            <a:r>
              <a:rPr lang="en-US" dirty="0"/>
              <a:t>used to create a cool electronic toy that races around, lights up, or makes noise. The girls </a:t>
            </a:r>
            <a:r>
              <a:rPr lang="en-US" dirty="0" smtClean="0"/>
              <a:t>learn </a:t>
            </a:r>
            <a:r>
              <a:rPr lang="en-US" dirty="0"/>
              <a:t>about what soldering is, how it works, and how the circuit boards that make up all of our devices are put together.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358" y="2173288"/>
            <a:ext cx="432435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Simplicity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Password Cracking</a:t>
            </a:r>
          </a:p>
          <a:p>
            <a:pPr lvl="1"/>
            <a:r>
              <a:rPr lang="en-US" dirty="0"/>
              <a:t>Creating strong passwords </a:t>
            </a:r>
            <a:r>
              <a:rPr lang="en-US" dirty="0" smtClean="0"/>
              <a:t>doesn't </a:t>
            </a:r>
            <a:r>
              <a:rPr lang="en-US" dirty="0"/>
              <a:t>have be super complicated.  We have students crack passwords from a known hash list, including their own, then have them compile new passwords and see how long they take to crack</a:t>
            </a:r>
          </a:p>
          <a:p>
            <a:pPr lvl="1"/>
            <a:r>
              <a:rPr lang="en-US" dirty="0" smtClean="0"/>
              <a:t>Students learn that gCGc2016iTBCa! is a great way to learn about secure password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783" y="4001294"/>
            <a:ext cx="2774950" cy="2422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935" y="4445000"/>
            <a:ext cx="2725385" cy="185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0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together- Pie Face Competition!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70" y="1690688"/>
            <a:ext cx="7428886" cy="485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Internet of Strings </a:t>
            </a:r>
            <a:r>
              <a:rPr lang="en-US" sz="2000" dirty="0" smtClean="0"/>
              <a:t>Version 2.0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InternetOfStrings.xyz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0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Lots of chaos</a:t>
            </a:r>
          </a:p>
          <a:p>
            <a:endParaRPr lang="en-US" dirty="0" smtClean="0"/>
          </a:p>
          <a:p>
            <a:r>
              <a:rPr lang="en-US" dirty="0" smtClean="0"/>
              <a:t>How routers routers + firewalls work</a:t>
            </a:r>
          </a:p>
          <a:p>
            <a:endParaRPr lang="en-US" dirty="0" smtClean="0"/>
          </a:p>
          <a:p>
            <a:r>
              <a:rPr lang="en-US" dirty="0" smtClean="0"/>
              <a:t>Toss in some security principles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930" y="0"/>
            <a:ext cx="4563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7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438</Words>
  <Application>Microsoft Macintosh PowerPoint</Application>
  <PresentationFormat>Widescreen</PresentationFormat>
  <Paragraphs>75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Calibri Light</vt:lpstr>
      <vt:lpstr>Arial</vt:lpstr>
      <vt:lpstr>Office Theme</vt:lpstr>
      <vt:lpstr>Data Hiding - Minimization - Simplicity</vt:lpstr>
      <vt:lpstr>Data Hiding</vt:lpstr>
      <vt:lpstr>PowerPoint Presentation</vt:lpstr>
      <vt:lpstr>Minimization</vt:lpstr>
      <vt:lpstr>Simplicity</vt:lpstr>
      <vt:lpstr>Simplicity </vt:lpstr>
      <vt:lpstr>Putting it all together- Pie Face Competition! </vt:lpstr>
      <vt:lpstr>Internet of Strings Version 2.0</vt:lpstr>
      <vt:lpstr>Objective</vt:lpstr>
      <vt:lpstr>PowerPoint Presentation</vt:lpstr>
      <vt:lpstr>Required Equipment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Goes Wrong</vt:lpstr>
      <vt:lpstr>Security Principles</vt:lpstr>
    </vt:vector>
  </TitlesOfParts>
  <Company>Drexel University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Hiding Minimization Simplicity</dc:title>
  <dc:creator>ashley podhradsky</dc:creator>
  <cp:lastModifiedBy>Cronin, Kyle</cp:lastModifiedBy>
  <cp:revision>9</cp:revision>
  <dcterms:created xsi:type="dcterms:W3CDTF">2017-04-28T20:03:44Z</dcterms:created>
  <dcterms:modified xsi:type="dcterms:W3CDTF">2017-05-01T18:15:36Z</dcterms:modified>
</cp:coreProperties>
</file>