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6" r:id="rId4"/>
    <p:sldId id="257" r:id="rId5"/>
    <p:sldId id="265" r:id="rId6"/>
    <p:sldId id="262" r:id="rId7"/>
    <p:sldId id="269" r:id="rId8"/>
    <p:sldId id="267" r:id="rId9"/>
    <p:sldId id="268" r:id="rId10"/>
    <p:sldId id="263" r:id="rId11"/>
    <p:sldId id="264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/>
    <p:restoredTop sz="94674"/>
  </p:normalViewPr>
  <p:slideViewPr>
    <p:cSldViewPr snapToObjects="1">
      <p:cViewPr varScale="1">
        <p:scale>
          <a:sx n="71" d="100"/>
          <a:sy n="71" d="100"/>
        </p:scale>
        <p:origin x="168" y="8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B0430D-0B5D-954B-94E4-20046CDD49E5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029E54-75E8-0545-98B7-96159B1DDF1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SYN</a:t>
          </a:r>
          <a:endParaRPr lang="en-US" dirty="0"/>
        </a:p>
      </dgm:t>
    </dgm:pt>
    <dgm:pt modelId="{298A0C45-9419-5347-998D-7D67BBE02042}" type="parTrans" cxnId="{DF9AF164-F0BB-894A-B207-AA9C4B7B9C97}">
      <dgm:prSet/>
      <dgm:spPr/>
      <dgm:t>
        <a:bodyPr/>
        <a:lstStyle/>
        <a:p>
          <a:endParaRPr lang="en-US"/>
        </a:p>
      </dgm:t>
    </dgm:pt>
    <dgm:pt modelId="{F92B5E57-A9C7-7D42-A518-1A4F70C10203}" type="sibTrans" cxnId="{DF9AF164-F0BB-894A-B207-AA9C4B7B9C97}">
      <dgm:prSet/>
      <dgm:spPr/>
      <dgm:t>
        <a:bodyPr/>
        <a:lstStyle/>
        <a:p>
          <a:endParaRPr lang="en-US"/>
        </a:p>
      </dgm:t>
    </dgm:pt>
    <dgm:pt modelId="{6E9B2218-FE9C-7849-A2D8-A90387420BE1}">
      <dgm:prSet phldrT="[Text]"/>
      <dgm:spPr/>
      <dgm:t>
        <a:bodyPr/>
        <a:lstStyle/>
        <a:p>
          <a:r>
            <a:rPr lang="en-US" dirty="0" smtClean="0"/>
            <a:t>Shape on string</a:t>
          </a:r>
          <a:endParaRPr lang="en-US" dirty="0"/>
        </a:p>
      </dgm:t>
    </dgm:pt>
    <dgm:pt modelId="{A8FEA959-6F53-154F-986F-7883F8C6D6E4}" type="parTrans" cxnId="{BC494F35-2CA8-C24E-92F5-24390A6441AA}">
      <dgm:prSet/>
      <dgm:spPr/>
      <dgm:t>
        <a:bodyPr/>
        <a:lstStyle/>
        <a:p>
          <a:endParaRPr lang="en-US"/>
        </a:p>
      </dgm:t>
    </dgm:pt>
    <dgm:pt modelId="{A319E480-EFEF-4F43-A721-26B0A3EAE2D0}" type="sibTrans" cxnId="{BC494F35-2CA8-C24E-92F5-24390A6441AA}">
      <dgm:prSet/>
      <dgm:spPr/>
      <dgm:t>
        <a:bodyPr/>
        <a:lstStyle/>
        <a:p>
          <a:endParaRPr lang="en-US"/>
        </a:p>
      </dgm:t>
    </dgm:pt>
    <dgm:pt modelId="{2A8122EC-20E4-ED4D-A325-516602CB8880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Route</a:t>
          </a:r>
          <a:endParaRPr lang="en-US" dirty="0"/>
        </a:p>
      </dgm:t>
    </dgm:pt>
    <dgm:pt modelId="{9424561F-C16A-9C41-AF05-B857493FAF6E}" type="parTrans" cxnId="{6D48705B-F1EC-864A-B1D8-C47FBDD720E0}">
      <dgm:prSet/>
      <dgm:spPr/>
      <dgm:t>
        <a:bodyPr/>
        <a:lstStyle/>
        <a:p>
          <a:endParaRPr lang="en-US"/>
        </a:p>
      </dgm:t>
    </dgm:pt>
    <dgm:pt modelId="{61BEAB3C-FDEB-2847-860A-B539C2EB3392}" type="sibTrans" cxnId="{6D48705B-F1EC-864A-B1D8-C47FBDD720E0}">
      <dgm:prSet/>
      <dgm:spPr/>
      <dgm:t>
        <a:bodyPr/>
        <a:lstStyle/>
        <a:p>
          <a:endParaRPr lang="en-US"/>
        </a:p>
      </dgm:t>
    </dgm:pt>
    <dgm:pt modelId="{4B4D5177-DC34-F847-B5A3-A5260B86D071}">
      <dgm:prSet phldrT="[Text]"/>
      <dgm:spPr/>
      <dgm:t>
        <a:bodyPr/>
        <a:lstStyle/>
        <a:p>
          <a:r>
            <a:rPr lang="en-US" dirty="0" smtClean="0"/>
            <a:t>Packet routed across strings Shape arrives at destination</a:t>
          </a:r>
          <a:endParaRPr lang="en-US" dirty="0"/>
        </a:p>
      </dgm:t>
    </dgm:pt>
    <dgm:pt modelId="{924F99D8-1577-294C-812E-121D5E65C7CC}" type="parTrans" cxnId="{5417E9DA-03F1-C049-8B04-D5A3FFD8F822}">
      <dgm:prSet/>
      <dgm:spPr/>
      <dgm:t>
        <a:bodyPr/>
        <a:lstStyle/>
        <a:p>
          <a:endParaRPr lang="en-US"/>
        </a:p>
      </dgm:t>
    </dgm:pt>
    <dgm:pt modelId="{F3A7F1C5-7B74-DF42-8BE3-FC6337FA2008}" type="sibTrans" cxnId="{5417E9DA-03F1-C049-8B04-D5A3FFD8F822}">
      <dgm:prSet/>
      <dgm:spPr/>
      <dgm:t>
        <a:bodyPr/>
        <a:lstStyle/>
        <a:p>
          <a:endParaRPr lang="en-US"/>
        </a:p>
      </dgm:t>
    </dgm:pt>
    <dgm:pt modelId="{D47E45CD-6B80-B240-9513-C0BF6F3C72A1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Check ACL</a:t>
          </a:r>
          <a:endParaRPr lang="en-US" dirty="0"/>
        </a:p>
      </dgm:t>
    </dgm:pt>
    <dgm:pt modelId="{A48EFA86-0545-CC41-B850-13C69A9D9CAA}" type="parTrans" cxnId="{A02FE120-4BA8-4643-B970-F9937A20803D}">
      <dgm:prSet/>
      <dgm:spPr/>
      <dgm:t>
        <a:bodyPr/>
        <a:lstStyle/>
        <a:p>
          <a:endParaRPr lang="en-US"/>
        </a:p>
      </dgm:t>
    </dgm:pt>
    <dgm:pt modelId="{D65E433B-4B71-5A4B-9FDE-19335AD6376F}" type="sibTrans" cxnId="{A02FE120-4BA8-4643-B970-F9937A20803D}">
      <dgm:prSet/>
      <dgm:spPr/>
      <dgm:t>
        <a:bodyPr/>
        <a:lstStyle/>
        <a:p>
          <a:endParaRPr lang="en-US"/>
        </a:p>
      </dgm:t>
    </dgm:pt>
    <dgm:pt modelId="{22479699-1486-D14D-893A-C10E43869C6A}">
      <dgm:prSet phldrT="[Text]"/>
      <dgm:spPr/>
      <dgm:t>
        <a:bodyPr/>
        <a:lstStyle/>
        <a:p>
          <a:r>
            <a:rPr lang="en-US" dirty="0" smtClean="0"/>
            <a:t>Does the shape fit? Assuming yes...</a:t>
          </a:r>
          <a:endParaRPr lang="en-US" dirty="0"/>
        </a:p>
      </dgm:t>
    </dgm:pt>
    <dgm:pt modelId="{72FE2EB6-FE43-E64A-B290-6BD9FA92D574}" type="parTrans" cxnId="{E6747267-7C41-C547-A6FF-6796A7F30857}">
      <dgm:prSet/>
      <dgm:spPr/>
      <dgm:t>
        <a:bodyPr/>
        <a:lstStyle/>
        <a:p>
          <a:endParaRPr lang="en-US"/>
        </a:p>
      </dgm:t>
    </dgm:pt>
    <dgm:pt modelId="{3AFDF7A9-A77E-B747-AAF4-F7A75BAE0A82}" type="sibTrans" cxnId="{E6747267-7C41-C547-A6FF-6796A7F30857}">
      <dgm:prSet/>
      <dgm:spPr/>
      <dgm:t>
        <a:bodyPr/>
        <a:lstStyle/>
        <a:p>
          <a:endParaRPr lang="en-US"/>
        </a:p>
      </dgm:t>
    </dgm:pt>
    <dgm:pt modelId="{4BAE7D6B-4DC8-1141-BF07-C17C54C27D95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SYN/ACK</a:t>
          </a:r>
          <a:endParaRPr lang="en-US" dirty="0"/>
        </a:p>
      </dgm:t>
    </dgm:pt>
    <dgm:pt modelId="{3C952914-198C-B941-96C3-AA4CEB5582B2}" type="parTrans" cxnId="{259A49DB-EB26-9C47-A467-10815437FC87}">
      <dgm:prSet/>
      <dgm:spPr/>
      <dgm:t>
        <a:bodyPr/>
        <a:lstStyle/>
        <a:p>
          <a:endParaRPr lang="en-US"/>
        </a:p>
      </dgm:t>
    </dgm:pt>
    <dgm:pt modelId="{7A163DF8-CBE6-A94C-B3DD-3025AD80A5FF}" type="sibTrans" cxnId="{259A49DB-EB26-9C47-A467-10815437FC87}">
      <dgm:prSet/>
      <dgm:spPr/>
      <dgm:t>
        <a:bodyPr/>
        <a:lstStyle/>
        <a:p>
          <a:endParaRPr lang="en-US"/>
        </a:p>
      </dgm:t>
    </dgm:pt>
    <dgm:pt modelId="{21FD3F4A-6423-3147-8E7F-0622CBC8A2AE}">
      <dgm:prSet/>
      <dgm:spPr/>
      <dgm:t>
        <a:bodyPr/>
        <a:lstStyle/>
        <a:p>
          <a:r>
            <a:rPr lang="en-US" dirty="0" smtClean="0"/>
            <a:t>Destination replies with green binder clip</a:t>
          </a:r>
          <a:endParaRPr lang="en-US" dirty="0"/>
        </a:p>
      </dgm:t>
    </dgm:pt>
    <dgm:pt modelId="{E382725F-397B-6A46-AC17-6EB2284F5C9E}" type="parTrans" cxnId="{AC84C877-037D-BF4F-8485-6B040E4C187E}">
      <dgm:prSet/>
      <dgm:spPr/>
      <dgm:t>
        <a:bodyPr/>
        <a:lstStyle/>
        <a:p>
          <a:endParaRPr lang="en-US"/>
        </a:p>
      </dgm:t>
    </dgm:pt>
    <dgm:pt modelId="{80F8E8FF-C0CA-B14B-A00F-1498840560CF}" type="sibTrans" cxnId="{AC84C877-037D-BF4F-8485-6B040E4C187E}">
      <dgm:prSet/>
      <dgm:spPr/>
      <dgm:t>
        <a:bodyPr/>
        <a:lstStyle/>
        <a:p>
          <a:endParaRPr lang="en-US"/>
        </a:p>
      </dgm:t>
    </dgm:pt>
    <dgm:pt modelId="{E35E0DC6-2C8F-1846-95C6-952D39A4FCFC}">
      <dgm:prSet/>
      <dgm:spPr>
        <a:solidFill>
          <a:schemeClr val="accent6"/>
        </a:solidFill>
      </dgm:spPr>
      <dgm:t>
        <a:bodyPr/>
        <a:lstStyle/>
        <a:p>
          <a:r>
            <a:rPr lang="en-US" dirty="0" smtClean="0"/>
            <a:t>Send Data!</a:t>
          </a:r>
          <a:endParaRPr lang="en-US" dirty="0"/>
        </a:p>
      </dgm:t>
    </dgm:pt>
    <dgm:pt modelId="{B02684E8-A377-E340-BA90-291A8E7FADC3}" type="parTrans" cxnId="{F1E0890C-F6DB-744F-860E-9FF6E822268D}">
      <dgm:prSet/>
      <dgm:spPr/>
      <dgm:t>
        <a:bodyPr/>
        <a:lstStyle/>
        <a:p>
          <a:endParaRPr lang="en-US"/>
        </a:p>
      </dgm:t>
    </dgm:pt>
    <dgm:pt modelId="{EADE6F52-6143-5A42-A8B3-3D93B8B5AB00}" type="sibTrans" cxnId="{F1E0890C-F6DB-744F-860E-9FF6E822268D}">
      <dgm:prSet/>
      <dgm:spPr/>
      <dgm:t>
        <a:bodyPr/>
        <a:lstStyle/>
        <a:p>
          <a:endParaRPr lang="en-US"/>
        </a:p>
      </dgm:t>
    </dgm:pt>
    <dgm:pt modelId="{C862E880-0EC1-914D-B281-6B9C915FC06A}">
      <dgm:prSet/>
      <dgm:spPr/>
      <dgm:t>
        <a:bodyPr/>
        <a:lstStyle/>
        <a:p>
          <a:r>
            <a:rPr lang="en-US" dirty="0" smtClean="0"/>
            <a:t>Packet with canister</a:t>
          </a:r>
          <a:endParaRPr lang="en-US" dirty="0"/>
        </a:p>
      </dgm:t>
    </dgm:pt>
    <dgm:pt modelId="{90738D8C-1BC7-3446-89D6-AE3FB4986DFF}" type="parTrans" cxnId="{1FBB10C6-CC14-1444-A3FD-5CA5344A6B1E}">
      <dgm:prSet/>
      <dgm:spPr/>
      <dgm:t>
        <a:bodyPr/>
        <a:lstStyle/>
        <a:p>
          <a:endParaRPr lang="en-US"/>
        </a:p>
      </dgm:t>
    </dgm:pt>
    <dgm:pt modelId="{929125F5-33F0-8A40-969B-BD099E86F2C3}" type="sibTrans" cxnId="{1FBB10C6-CC14-1444-A3FD-5CA5344A6B1E}">
      <dgm:prSet/>
      <dgm:spPr/>
      <dgm:t>
        <a:bodyPr/>
        <a:lstStyle/>
        <a:p>
          <a:endParaRPr lang="en-US"/>
        </a:p>
      </dgm:t>
    </dgm:pt>
    <dgm:pt modelId="{F2001BF2-EEB6-8348-8EF6-039D001634FE}" type="pres">
      <dgm:prSet presAssocID="{9DB0430D-0B5D-954B-94E4-20046CDD4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5A949-430E-BC4D-8848-4530FEE36040}" type="pres">
      <dgm:prSet presAssocID="{C9029E54-75E8-0545-98B7-96159B1DDF17}" presName="composite" presStyleCnt="0"/>
      <dgm:spPr/>
    </dgm:pt>
    <dgm:pt modelId="{ADD29994-9047-4A4C-8AFB-CB387ABF9FC3}" type="pres">
      <dgm:prSet presAssocID="{C9029E54-75E8-0545-98B7-96159B1DDF1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487BB-36FD-0B43-ABC2-DFC4CA3CD2E5}" type="pres">
      <dgm:prSet presAssocID="{C9029E54-75E8-0545-98B7-96159B1DDF1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BB209-DD7A-C14B-A99B-86A880A6B624}" type="pres">
      <dgm:prSet presAssocID="{F92B5E57-A9C7-7D42-A518-1A4F70C10203}" presName="sp" presStyleCnt="0"/>
      <dgm:spPr/>
    </dgm:pt>
    <dgm:pt modelId="{A0F28F72-3596-BE46-A939-F9637A7F6627}" type="pres">
      <dgm:prSet presAssocID="{2A8122EC-20E4-ED4D-A325-516602CB8880}" presName="composite" presStyleCnt="0"/>
      <dgm:spPr/>
    </dgm:pt>
    <dgm:pt modelId="{D5B030E9-AA33-B94D-9852-7516DB30F429}" type="pres">
      <dgm:prSet presAssocID="{2A8122EC-20E4-ED4D-A325-516602CB888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E4254-8FEF-074B-81E3-F7891B55B48B}" type="pres">
      <dgm:prSet presAssocID="{2A8122EC-20E4-ED4D-A325-516602CB888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084CA-3583-464D-836D-CBF54AD212F1}" type="pres">
      <dgm:prSet presAssocID="{61BEAB3C-FDEB-2847-860A-B539C2EB3392}" presName="sp" presStyleCnt="0"/>
      <dgm:spPr/>
    </dgm:pt>
    <dgm:pt modelId="{510C352B-D41E-DC41-AC61-ABAD2FB0BA48}" type="pres">
      <dgm:prSet presAssocID="{D47E45CD-6B80-B240-9513-C0BF6F3C72A1}" presName="composite" presStyleCnt="0"/>
      <dgm:spPr/>
    </dgm:pt>
    <dgm:pt modelId="{5D251F69-0060-7148-A630-FD4040255315}" type="pres">
      <dgm:prSet presAssocID="{D47E45CD-6B80-B240-9513-C0BF6F3C72A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BFA56-07B1-D043-AEB4-CCE13EBA3807}" type="pres">
      <dgm:prSet presAssocID="{D47E45CD-6B80-B240-9513-C0BF6F3C72A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F9266-E5D4-AC48-86F7-82D423FB7AE5}" type="pres">
      <dgm:prSet presAssocID="{D65E433B-4B71-5A4B-9FDE-19335AD6376F}" presName="sp" presStyleCnt="0"/>
      <dgm:spPr/>
    </dgm:pt>
    <dgm:pt modelId="{71DFEEC8-F3F2-F947-B3D6-EADA28E82903}" type="pres">
      <dgm:prSet presAssocID="{4BAE7D6B-4DC8-1141-BF07-C17C54C27D95}" presName="composite" presStyleCnt="0"/>
      <dgm:spPr/>
    </dgm:pt>
    <dgm:pt modelId="{A9418E91-5AAB-8F42-8849-C897B33B22C3}" type="pres">
      <dgm:prSet presAssocID="{4BAE7D6B-4DC8-1141-BF07-C17C54C27D9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E6B02-7696-AB48-8A36-00D15A5DED47}" type="pres">
      <dgm:prSet presAssocID="{4BAE7D6B-4DC8-1141-BF07-C17C54C27D9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4CBE2-5DF4-2B4A-AA65-E7BC5F41141A}" type="pres">
      <dgm:prSet presAssocID="{7A163DF8-CBE6-A94C-B3DD-3025AD80A5FF}" presName="sp" presStyleCnt="0"/>
      <dgm:spPr/>
    </dgm:pt>
    <dgm:pt modelId="{BB7C5F16-4827-2749-892B-40029CF44AE1}" type="pres">
      <dgm:prSet presAssocID="{E35E0DC6-2C8F-1846-95C6-952D39A4FCFC}" presName="composite" presStyleCnt="0"/>
      <dgm:spPr/>
    </dgm:pt>
    <dgm:pt modelId="{E8648996-FE31-F249-8A9C-B8533347AC02}" type="pres">
      <dgm:prSet presAssocID="{E35E0DC6-2C8F-1846-95C6-952D39A4FCF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2DD4B-4552-7042-803F-F09A08FC84E3}" type="pres">
      <dgm:prSet presAssocID="{E35E0DC6-2C8F-1846-95C6-952D39A4FCF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16FBABD-66CA-334D-B04D-A3771AB75483}" type="presOf" srcId="{C9029E54-75E8-0545-98B7-96159B1DDF17}" destId="{ADD29994-9047-4A4C-8AFB-CB387ABF9FC3}" srcOrd="0" destOrd="0" presId="urn:microsoft.com/office/officeart/2005/8/layout/chevron2"/>
    <dgm:cxn modelId="{E6747267-7C41-C547-A6FF-6796A7F30857}" srcId="{D47E45CD-6B80-B240-9513-C0BF6F3C72A1}" destId="{22479699-1486-D14D-893A-C10E43869C6A}" srcOrd="0" destOrd="0" parTransId="{72FE2EB6-FE43-E64A-B290-6BD9FA92D574}" sibTransId="{3AFDF7A9-A77E-B747-AAF4-F7A75BAE0A82}"/>
    <dgm:cxn modelId="{4CF2BBEA-AC1D-0340-BAD1-EA5A50B3FDFA}" type="presOf" srcId="{22479699-1486-D14D-893A-C10E43869C6A}" destId="{97ABFA56-07B1-D043-AEB4-CCE13EBA3807}" srcOrd="0" destOrd="0" presId="urn:microsoft.com/office/officeart/2005/8/layout/chevron2"/>
    <dgm:cxn modelId="{259A49DB-EB26-9C47-A467-10815437FC87}" srcId="{9DB0430D-0B5D-954B-94E4-20046CDD49E5}" destId="{4BAE7D6B-4DC8-1141-BF07-C17C54C27D95}" srcOrd="3" destOrd="0" parTransId="{3C952914-198C-B941-96C3-AA4CEB5582B2}" sibTransId="{7A163DF8-CBE6-A94C-B3DD-3025AD80A5FF}"/>
    <dgm:cxn modelId="{B3635CC4-9578-2748-9A8A-4B7F18D342A6}" type="presOf" srcId="{D47E45CD-6B80-B240-9513-C0BF6F3C72A1}" destId="{5D251F69-0060-7148-A630-FD4040255315}" srcOrd="0" destOrd="0" presId="urn:microsoft.com/office/officeart/2005/8/layout/chevron2"/>
    <dgm:cxn modelId="{5E5F740C-6374-E74B-8AAA-5F7B6501E620}" type="presOf" srcId="{4B4D5177-DC34-F847-B5A3-A5260B86D071}" destId="{662E4254-8FEF-074B-81E3-F7891B55B48B}" srcOrd="0" destOrd="0" presId="urn:microsoft.com/office/officeart/2005/8/layout/chevron2"/>
    <dgm:cxn modelId="{6D48705B-F1EC-864A-B1D8-C47FBDD720E0}" srcId="{9DB0430D-0B5D-954B-94E4-20046CDD49E5}" destId="{2A8122EC-20E4-ED4D-A325-516602CB8880}" srcOrd="1" destOrd="0" parTransId="{9424561F-C16A-9C41-AF05-B857493FAF6E}" sibTransId="{61BEAB3C-FDEB-2847-860A-B539C2EB3392}"/>
    <dgm:cxn modelId="{BC494F35-2CA8-C24E-92F5-24390A6441AA}" srcId="{C9029E54-75E8-0545-98B7-96159B1DDF17}" destId="{6E9B2218-FE9C-7849-A2D8-A90387420BE1}" srcOrd="0" destOrd="0" parTransId="{A8FEA959-6F53-154F-986F-7883F8C6D6E4}" sibTransId="{A319E480-EFEF-4F43-A721-26B0A3EAE2D0}"/>
    <dgm:cxn modelId="{096A47C3-29DA-2E49-9700-544D6A2592C9}" type="presOf" srcId="{C862E880-0EC1-914D-B281-6B9C915FC06A}" destId="{86E2DD4B-4552-7042-803F-F09A08FC84E3}" srcOrd="0" destOrd="0" presId="urn:microsoft.com/office/officeart/2005/8/layout/chevron2"/>
    <dgm:cxn modelId="{B0DD3FEE-CB5A-9341-8202-72364586717C}" type="presOf" srcId="{E35E0DC6-2C8F-1846-95C6-952D39A4FCFC}" destId="{E8648996-FE31-F249-8A9C-B8533347AC02}" srcOrd="0" destOrd="0" presId="urn:microsoft.com/office/officeart/2005/8/layout/chevron2"/>
    <dgm:cxn modelId="{EE6CD111-B5ED-D24B-8C46-B22C2887C95B}" type="presOf" srcId="{21FD3F4A-6423-3147-8E7F-0622CBC8A2AE}" destId="{DF9E6B02-7696-AB48-8A36-00D15A5DED47}" srcOrd="0" destOrd="0" presId="urn:microsoft.com/office/officeart/2005/8/layout/chevron2"/>
    <dgm:cxn modelId="{EFB6F817-9884-BB49-B2D0-C1E2F13CAFC9}" type="presOf" srcId="{9DB0430D-0B5D-954B-94E4-20046CDD49E5}" destId="{F2001BF2-EEB6-8348-8EF6-039D001634FE}" srcOrd="0" destOrd="0" presId="urn:microsoft.com/office/officeart/2005/8/layout/chevron2"/>
    <dgm:cxn modelId="{221D8E4A-045E-3F45-A77B-ADAD51D43A03}" type="presOf" srcId="{6E9B2218-FE9C-7849-A2D8-A90387420BE1}" destId="{451487BB-36FD-0B43-ABC2-DFC4CA3CD2E5}" srcOrd="0" destOrd="0" presId="urn:microsoft.com/office/officeart/2005/8/layout/chevron2"/>
    <dgm:cxn modelId="{1FBB10C6-CC14-1444-A3FD-5CA5344A6B1E}" srcId="{E35E0DC6-2C8F-1846-95C6-952D39A4FCFC}" destId="{C862E880-0EC1-914D-B281-6B9C915FC06A}" srcOrd="0" destOrd="0" parTransId="{90738D8C-1BC7-3446-89D6-AE3FB4986DFF}" sibTransId="{929125F5-33F0-8A40-969B-BD099E86F2C3}"/>
    <dgm:cxn modelId="{5417E9DA-03F1-C049-8B04-D5A3FFD8F822}" srcId="{2A8122EC-20E4-ED4D-A325-516602CB8880}" destId="{4B4D5177-DC34-F847-B5A3-A5260B86D071}" srcOrd="0" destOrd="0" parTransId="{924F99D8-1577-294C-812E-121D5E65C7CC}" sibTransId="{F3A7F1C5-7B74-DF42-8BE3-FC6337FA2008}"/>
    <dgm:cxn modelId="{AC84C877-037D-BF4F-8485-6B040E4C187E}" srcId="{4BAE7D6B-4DC8-1141-BF07-C17C54C27D95}" destId="{21FD3F4A-6423-3147-8E7F-0622CBC8A2AE}" srcOrd="0" destOrd="0" parTransId="{E382725F-397B-6A46-AC17-6EB2284F5C9E}" sibTransId="{80F8E8FF-C0CA-B14B-A00F-1498840560CF}"/>
    <dgm:cxn modelId="{98D6C538-9F10-C444-A40C-B660471D1FE2}" type="presOf" srcId="{2A8122EC-20E4-ED4D-A325-516602CB8880}" destId="{D5B030E9-AA33-B94D-9852-7516DB30F429}" srcOrd="0" destOrd="0" presId="urn:microsoft.com/office/officeart/2005/8/layout/chevron2"/>
    <dgm:cxn modelId="{A02FE120-4BA8-4643-B970-F9937A20803D}" srcId="{9DB0430D-0B5D-954B-94E4-20046CDD49E5}" destId="{D47E45CD-6B80-B240-9513-C0BF6F3C72A1}" srcOrd="2" destOrd="0" parTransId="{A48EFA86-0545-CC41-B850-13C69A9D9CAA}" sibTransId="{D65E433B-4B71-5A4B-9FDE-19335AD6376F}"/>
    <dgm:cxn modelId="{F1E0890C-F6DB-744F-860E-9FF6E822268D}" srcId="{9DB0430D-0B5D-954B-94E4-20046CDD49E5}" destId="{E35E0DC6-2C8F-1846-95C6-952D39A4FCFC}" srcOrd="4" destOrd="0" parTransId="{B02684E8-A377-E340-BA90-291A8E7FADC3}" sibTransId="{EADE6F52-6143-5A42-A8B3-3D93B8B5AB00}"/>
    <dgm:cxn modelId="{28260079-4120-9E47-84D0-F8444DD3FE21}" type="presOf" srcId="{4BAE7D6B-4DC8-1141-BF07-C17C54C27D95}" destId="{A9418E91-5AAB-8F42-8849-C897B33B22C3}" srcOrd="0" destOrd="0" presId="urn:microsoft.com/office/officeart/2005/8/layout/chevron2"/>
    <dgm:cxn modelId="{DF9AF164-F0BB-894A-B207-AA9C4B7B9C97}" srcId="{9DB0430D-0B5D-954B-94E4-20046CDD49E5}" destId="{C9029E54-75E8-0545-98B7-96159B1DDF17}" srcOrd="0" destOrd="0" parTransId="{298A0C45-9419-5347-998D-7D67BBE02042}" sibTransId="{F92B5E57-A9C7-7D42-A518-1A4F70C10203}"/>
    <dgm:cxn modelId="{8C88030F-5099-EE43-A211-445DA50F279E}" type="presParOf" srcId="{F2001BF2-EEB6-8348-8EF6-039D001634FE}" destId="{5F15A949-430E-BC4D-8848-4530FEE36040}" srcOrd="0" destOrd="0" presId="urn:microsoft.com/office/officeart/2005/8/layout/chevron2"/>
    <dgm:cxn modelId="{7EDC448B-24E2-FF4A-8EE2-A0B6017EDD1B}" type="presParOf" srcId="{5F15A949-430E-BC4D-8848-4530FEE36040}" destId="{ADD29994-9047-4A4C-8AFB-CB387ABF9FC3}" srcOrd="0" destOrd="0" presId="urn:microsoft.com/office/officeart/2005/8/layout/chevron2"/>
    <dgm:cxn modelId="{A16F7B2F-39BB-914B-B16D-BF7331781D0B}" type="presParOf" srcId="{5F15A949-430E-BC4D-8848-4530FEE36040}" destId="{451487BB-36FD-0B43-ABC2-DFC4CA3CD2E5}" srcOrd="1" destOrd="0" presId="urn:microsoft.com/office/officeart/2005/8/layout/chevron2"/>
    <dgm:cxn modelId="{CFB4F91D-79AD-0B43-B760-4688AF08DCBE}" type="presParOf" srcId="{F2001BF2-EEB6-8348-8EF6-039D001634FE}" destId="{F4BBB209-DD7A-C14B-A99B-86A880A6B624}" srcOrd="1" destOrd="0" presId="urn:microsoft.com/office/officeart/2005/8/layout/chevron2"/>
    <dgm:cxn modelId="{45FD861A-FAF4-6A4C-949A-20268CC0C6B8}" type="presParOf" srcId="{F2001BF2-EEB6-8348-8EF6-039D001634FE}" destId="{A0F28F72-3596-BE46-A939-F9637A7F6627}" srcOrd="2" destOrd="0" presId="urn:microsoft.com/office/officeart/2005/8/layout/chevron2"/>
    <dgm:cxn modelId="{201CEA82-FBB7-534A-9CF3-29BDCE5BEC2C}" type="presParOf" srcId="{A0F28F72-3596-BE46-A939-F9637A7F6627}" destId="{D5B030E9-AA33-B94D-9852-7516DB30F429}" srcOrd="0" destOrd="0" presId="urn:microsoft.com/office/officeart/2005/8/layout/chevron2"/>
    <dgm:cxn modelId="{06233196-B9D2-F541-8E9E-B2E1B62334A9}" type="presParOf" srcId="{A0F28F72-3596-BE46-A939-F9637A7F6627}" destId="{662E4254-8FEF-074B-81E3-F7891B55B48B}" srcOrd="1" destOrd="0" presId="urn:microsoft.com/office/officeart/2005/8/layout/chevron2"/>
    <dgm:cxn modelId="{E96809E2-3309-C24D-9555-681E3985DC1E}" type="presParOf" srcId="{F2001BF2-EEB6-8348-8EF6-039D001634FE}" destId="{36E084CA-3583-464D-836D-CBF54AD212F1}" srcOrd="3" destOrd="0" presId="urn:microsoft.com/office/officeart/2005/8/layout/chevron2"/>
    <dgm:cxn modelId="{7C3F65ED-002D-3941-B242-D0E47428C342}" type="presParOf" srcId="{F2001BF2-EEB6-8348-8EF6-039D001634FE}" destId="{510C352B-D41E-DC41-AC61-ABAD2FB0BA48}" srcOrd="4" destOrd="0" presId="urn:microsoft.com/office/officeart/2005/8/layout/chevron2"/>
    <dgm:cxn modelId="{67DA9B54-9791-2F4B-A57C-289D53B55C25}" type="presParOf" srcId="{510C352B-D41E-DC41-AC61-ABAD2FB0BA48}" destId="{5D251F69-0060-7148-A630-FD4040255315}" srcOrd="0" destOrd="0" presId="urn:microsoft.com/office/officeart/2005/8/layout/chevron2"/>
    <dgm:cxn modelId="{B06DE943-7024-EE40-B49B-B51023CBBDE9}" type="presParOf" srcId="{510C352B-D41E-DC41-AC61-ABAD2FB0BA48}" destId="{97ABFA56-07B1-D043-AEB4-CCE13EBA3807}" srcOrd="1" destOrd="0" presId="urn:microsoft.com/office/officeart/2005/8/layout/chevron2"/>
    <dgm:cxn modelId="{7A8215A7-EB7E-8F40-B820-D724EAACB28E}" type="presParOf" srcId="{F2001BF2-EEB6-8348-8EF6-039D001634FE}" destId="{225F9266-E5D4-AC48-86F7-82D423FB7AE5}" srcOrd="5" destOrd="0" presId="urn:microsoft.com/office/officeart/2005/8/layout/chevron2"/>
    <dgm:cxn modelId="{A40A2296-EF16-BD43-B43F-A5439F327498}" type="presParOf" srcId="{F2001BF2-EEB6-8348-8EF6-039D001634FE}" destId="{71DFEEC8-F3F2-F947-B3D6-EADA28E82903}" srcOrd="6" destOrd="0" presId="urn:microsoft.com/office/officeart/2005/8/layout/chevron2"/>
    <dgm:cxn modelId="{3D0563AC-F6C6-5141-90FF-95953EEA9F63}" type="presParOf" srcId="{71DFEEC8-F3F2-F947-B3D6-EADA28E82903}" destId="{A9418E91-5AAB-8F42-8849-C897B33B22C3}" srcOrd="0" destOrd="0" presId="urn:microsoft.com/office/officeart/2005/8/layout/chevron2"/>
    <dgm:cxn modelId="{A98ACCB1-59BE-E849-BE8A-724B98883188}" type="presParOf" srcId="{71DFEEC8-F3F2-F947-B3D6-EADA28E82903}" destId="{DF9E6B02-7696-AB48-8A36-00D15A5DED47}" srcOrd="1" destOrd="0" presId="urn:microsoft.com/office/officeart/2005/8/layout/chevron2"/>
    <dgm:cxn modelId="{1DC25D75-6D82-2144-9BB7-EA4ADB417F90}" type="presParOf" srcId="{F2001BF2-EEB6-8348-8EF6-039D001634FE}" destId="{50E4CBE2-5DF4-2B4A-AA65-E7BC5F41141A}" srcOrd="7" destOrd="0" presId="urn:microsoft.com/office/officeart/2005/8/layout/chevron2"/>
    <dgm:cxn modelId="{0F0955B8-C6E4-924B-89CE-4E0CEA386F96}" type="presParOf" srcId="{F2001BF2-EEB6-8348-8EF6-039D001634FE}" destId="{BB7C5F16-4827-2749-892B-40029CF44AE1}" srcOrd="8" destOrd="0" presId="urn:microsoft.com/office/officeart/2005/8/layout/chevron2"/>
    <dgm:cxn modelId="{2B3F6D21-9149-6841-B681-76C1D2A9857D}" type="presParOf" srcId="{BB7C5F16-4827-2749-892B-40029CF44AE1}" destId="{E8648996-FE31-F249-8A9C-B8533347AC02}" srcOrd="0" destOrd="0" presId="urn:microsoft.com/office/officeart/2005/8/layout/chevron2"/>
    <dgm:cxn modelId="{A33C4405-5C56-4A4C-AB44-F00FBB4F1DF6}" type="presParOf" srcId="{BB7C5F16-4827-2749-892B-40029CF44AE1}" destId="{86E2DD4B-4552-7042-803F-F09A08FC84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0430D-0B5D-954B-94E4-20046CDD49E5}" type="doc">
      <dgm:prSet loTypeId="urn:microsoft.com/office/officeart/2005/8/layout/chevron2" loCatId="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9029E54-75E8-0545-98B7-96159B1DDF17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SYN</a:t>
          </a:r>
          <a:endParaRPr lang="en-US" dirty="0"/>
        </a:p>
      </dgm:t>
    </dgm:pt>
    <dgm:pt modelId="{298A0C45-9419-5347-998D-7D67BBE02042}" type="parTrans" cxnId="{DF9AF164-F0BB-894A-B207-AA9C4B7B9C97}">
      <dgm:prSet/>
      <dgm:spPr/>
      <dgm:t>
        <a:bodyPr/>
        <a:lstStyle/>
        <a:p>
          <a:endParaRPr lang="en-US"/>
        </a:p>
      </dgm:t>
    </dgm:pt>
    <dgm:pt modelId="{F92B5E57-A9C7-7D42-A518-1A4F70C10203}" type="sibTrans" cxnId="{DF9AF164-F0BB-894A-B207-AA9C4B7B9C97}">
      <dgm:prSet/>
      <dgm:spPr/>
      <dgm:t>
        <a:bodyPr/>
        <a:lstStyle/>
        <a:p>
          <a:endParaRPr lang="en-US"/>
        </a:p>
      </dgm:t>
    </dgm:pt>
    <dgm:pt modelId="{6E9B2218-FE9C-7849-A2D8-A90387420BE1}">
      <dgm:prSet phldrT="[Text]"/>
      <dgm:spPr/>
      <dgm:t>
        <a:bodyPr/>
        <a:lstStyle/>
        <a:p>
          <a:r>
            <a:rPr lang="en-US" dirty="0" smtClean="0"/>
            <a:t>Shape on string</a:t>
          </a:r>
          <a:endParaRPr lang="en-US" dirty="0"/>
        </a:p>
      </dgm:t>
    </dgm:pt>
    <dgm:pt modelId="{A8FEA959-6F53-154F-986F-7883F8C6D6E4}" type="parTrans" cxnId="{BC494F35-2CA8-C24E-92F5-24390A6441AA}">
      <dgm:prSet/>
      <dgm:spPr/>
      <dgm:t>
        <a:bodyPr/>
        <a:lstStyle/>
        <a:p>
          <a:endParaRPr lang="en-US"/>
        </a:p>
      </dgm:t>
    </dgm:pt>
    <dgm:pt modelId="{A319E480-EFEF-4F43-A721-26B0A3EAE2D0}" type="sibTrans" cxnId="{BC494F35-2CA8-C24E-92F5-24390A6441AA}">
      <dgm:prSet/>
      <dgm:spPr/>
      <dgm:t>
        <a:bodyPr/>
        <a:lstStyle/>
        <a:p>
          <a:endParaRPr lang="en-US"/>
        </a:p>
      </dgm:t>
    </dgm:pt>
    <dgm:pt modelId="{2A8122EC-20E4-ED4D-A325-516602CB8880}">
      <dgm:prSet phldrT="[Text]"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Route</a:t>
          </a:r>
          <a:endParaRPr lang="en-US" dirty="0"/>
        </a:p>
      </dgm:t>
    </dgm:pt>
    <dgm:pt modelId="{9424561F-C16A-9C41-AF05-B857493FAF6E}" type="parTrans" cxnId="{6D48705B-F1EC-864A-B1D8-C47FBDD720E0}">
      <dgm:prSet/>
      <dgm:spPr/>
      <dgm:t>
        <a:bodyPr/>
        <a:lstStyle/>
        <a:p>
          <a:endParaRPr lang="en-US"/>
        </a:p>
      </dgm:t>
    </dgm:pt>
    <dgm:pt modelId="{61BEAB3C-FDEB-2847-860A-B539C2EB3392}" type="sibTrans" cxnId="{6D48705B-F1EC-864A-B1D8-C47FBDD720E0}">
      <dgm:prSet/>
      <dgm:spPr/>
      <dgm:t>
        <a:bodyPr/>
        <a:lstStyle/>
        <a:p>
          <a:endParaRPr lang="en-US"/>
        </a:p>
      </dgm:t>
    </dgm:pt>
    <dgm:pt modelId="{4B4D5177-DC34-F847-B5A3-A5260B86D071}">
      <dgm:prSet phldrT="[Text]"/>
      <dgm:spPr/>
      <dgm:t>
        <a:bodyPr/>
        <a:lstStyle/>
        <a:p>
          <a:r>
            <a:rPr lang="en-US" dirty="0" smtClean="0"/>
            <a:t>Packet routed across strings Shape arrives at destination</a:t>
          </a:r>
          <a:endParaRPr lang="en-US" dirty="0"/>
        </a:p>
      </dgm:t>
    </dgm:pt>
    <dgm:pt modelId="{924F99D8-1577-294C-812E-121D5E65C7CC}" type="parTrans" cxnId="{5417E9DA-03F1-C049-8B04-D5A3FFD8F822}">
      <dgm:prSet/>
      <dgm:spPr/>
      <dgm:t>
        <a:bodyPr/>
        <a:lstStyle/>
        <a:p>
          <a:endParaRPr lang="en-US"/>
        </a:p>
      </dgm:t>
    </dgm:pt>
    <dgm:pt modelId="{F3A7F1C5-7B74-DF42-8BE3-FC6337FA2008}" type="sibTrans" cxnId="{5417E9DA-03F1-C049-8B04-D5A3FFD8F822}">
      <dgm:prSet/>
      <dgm:spPr/>
      <dgm:t>
        <a:bodyPr/>
        <a:lstStyle/>
        <a:p>
          <a:endParaRPr lang="en-US"/>
        </a:p>
      </dgm:t>
    </dgm:pt>
    <dgm:pt modelId="{D47E45CD-6B80-B240-9513-C0BF6F3C72A1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Check ACL</a:t>
          </a:r>
          <a:endParaRPr lang="en-US" dirty="0"/>
        </a:p>
      </dgm:t>
    </dgm:pt>
    <dgm:pt modelId="{A48EFA86-0545-CC41-B850-13C69A9D9CAA}" type="parTrans" cxnId="{A02FE120-4BA8-4643-B970-F9937A20803D}">
      <dgm:prSet/>
      <dgm:spPr/>
      <dgm:t>
        <a:bodyPr/>
        <a:lstStyle/>
        <a:p>
          <a:endParaRPr lang="en-US"/>
        </a:p>
      </dgm:t>
    </dgm:pt>
    <dgm:pt modelId="{D65E433B-4B71-5A4B-9FDE-19335AD6376F}" type="sibTrans" cxnId="{A02FE120-4BA8-4643-B970-F9937A20803D}">
      <dgm:prSet/>
      <dgm:spPr/>
      <dgm:t>
        <a:bodyPr/>
        <a:lstStyle/>
        <a:p>
          <a:endParaRPr lang="en-US"/>
        </a:p>
      </dgm:t>
    </dgm:pt>
    <dgm:pt modelId="{22479699-1486-D14D-893A-C10E43869C6A}">
      <dgm:prSet phldrT="[Text]"/>
      <dgm:spPr/>
      <dgm:t>
        <a:bodyPr/>
        <a:lstStyle/>
        <a:p>
          <a:r>
            <a:rPr lang="en-US" dirty="0" smtClean="0"/>
            <a:t>Does the shape fit? Assuming yes...</a:t>
          </a:r>
          <a:endParaRPr lang="en-US" dirty="0"/>
        </a:p>
      </dgm:t>
    </dgm:pt>
    <dgm:pt modelId="{72FE2EB6-FE43-E64A-B290-6BD9FA92D574}" type="parTrans" cxnId="{E6747267-7C41-C547-A6FF-6796A7F30857}">
      <dgm:prSet/>
      <dgm:spPr/>
      <dgm:t>
        <a:bodyPr/>
        <a:lstStyle/>
        <a:p>
          <a:endParaRPr lang="en-US"/>
        </a:p>
      </dgm:t>
    </dgm:pt>
    <dgm:pt modelId="{3AFDF7A9-A77E-B747-AAF4-F7A75BAE0A82}" type="sibTrans" cxnId="{E6747267-7C41-C547-A6FF-6796A7F30857}">
      <dgm:prSet/>
      <dgm:spPr/>
      <dgm:t>
        <a:bodyPr/>
        <a:lstStyle/>
        <a:p>
          <a:endParaRPr lang="en-US"/>
        </a:p>
      </dgm:t>
    </dgm:pt>
    <dgm:pt modelId="{4BAE7D6B-4DC8-1141-BF07-C17C54C27D95}">
      <dgm:prSet/>
      <dgm:spPr>
        <a:solidFill>
          <a:srgbClr val="FF0000"/>
        </a:solidFill>
      </dgm:spPr>
      <dgm:t>
        <a:bodyPr/>
        <a:lstStyle/>
        <a:p>
          <a:r>
            <a:rPr lang="en-US" dirty="0" smtClean="0"/>
            <a:t>RST</a:t>
          </a:r>
          <a:endParaRPr lang="en-US" dirty="0"/>
        </a:p>
      </dgm:t>
    </dgm:pt>
    <dgm:pt modelId="{3C952914-198C-B941-96C3-AA4CEB5582B2}" type="parTrans" cxnId="{259A49DB-EB26-9C47-A467-10815437FC87}">
      <dgm:prSet/>
      <dgm:spPr/>
      <dgm:t>
        <a:bodyPr/>
        <a:lstStyle/>
        <a:p>
          <a:endParaRPr lang="en-US"/>
        </a:p>
      </dgm:t>
    </dgm:pt>
    <dgm:pt modelId="{7A163DF8-CBE6-A94C-B3DD-3025AD80A5FF}" type="sibTrans" cxnId="{259A49DB-EB26-9C47-A467-10815437FC87}">
      <dgm:prSet/>
      <dgm:spPr/>
      <dgm:t>
        <a:bodyPr/>
        <a:lstStyle/>
        <a:p>
          <a:endParaRPr lang="en-US"/>
        </a:p>
      </dgm:t>
    </dgm:pt>
    <dgm:pt modelId="{21FD3F4A-6423-3147-8E7F-0622CBC8A2AE}">
      <dgm:prSet/>
      <dgm:spPr/>
      <dgm:t>
        <a:bodyPr/>
        <a:lstStyle/>
        <a:p>
          <a:r>
            <a:rPr lang="en-US" dirty="0" smtClean="0"/>
            <a:t>Destination replies with red binder clip</a:t>
          </a:r>
          <a:endParaRPr lang="en-US" dirty="0"/>
        </a:p>
      </dgm:t>
    </dgm:pt>
    <dgm:pt modelId="{E382725F-397B-6A46-AC17-6EB2284F5C9E}" type="parTrans" cxnId="{AC84C877-037D-BF4F-8485-6B040E4C187E}">
      <dgm:prSet/>
      <dgm:spPr/>
      <dgm:t>
        <a:bodyPr/>
        <a:lstStyle/>
        <a:p>
          <a:endParaRPr lang="en-US"/>
        </a:p>
      </dgm:t>
    </dgm:pt>
    <dgm:pt modelId="{80F8E8FF-C0CA-B14B-A00F-1498840560CF}" type="sibTrans" cxnId="{AC84C877-037D-BF4F-8485-6B040E4C187E}">
      <dgm:prSet/>
      <dgm:spPr/>
      <dgm:t>
        <a:bodyPr/>
        <a:lstStyle/>
        <a:p>
          <a:endParaRPr lang="en-US"/>
        </a:p>
      </dgm:t>
    </dgm:pt>
    <dgm:pt modelId="{E35E0DC6-2C8F-1846-95C6-952D39A4FCFC}">
      <dgm:prSet/>
      <dgm:spPr>
        <a:solidFill>
          <a:schemeClr val="accent4"/>
        </a:solidFill>
      </dgm:spPr>
      <dgm:t>
        <a:bodyPr/>
        <a:lstStyle/>
        <a:p>
          <a:r>
            <a:rPr lang="en-US" dirty="0" smtClean="0"/>
            <a:t>Try again</a:t>
          </a:r>
          <a:endParaRPr lang="en-US" dirty="0"/>
        </a:p>
      </dgm:t>
    </dgm:pt>
    <dgm:pt modelId="{B02684E8-A377-E340-BA90-291A8E7FADC3}" type="parTrans" cxnId="{F1E0890C-F6DB-744F-860E-9FF6E822268D}">
      <dgm:prSet/>
      <dgm:spPr/>
      <dgm:t>
        <a:bodyPr/>
        <a:lstStyle/>
        <a:p>
          <a:endParaRPr lang="en-US"/>
        </a:p>
      </dgm:t>
    </dgm:pt>
    <dgm:pt modelId="{EADE6F52-6143-5A42-A8B3-3D93B8B5AB00}" type="sibTrans" cxnId="{F1E0890C-F6DB-744F-860E-9FF6E822268D}">
      <dgm:prSet/>
      <dgm:spPr/>
      <dgm:t>
        <a:bodyPr/>
        <a:lstStyle/>
        <a:p>
          <a:endParaRPr lang="en-US"/>
        </a:p>
      </dgm:t>
    </dgm:pt>
    <dgm:pt modelId="{C862E880-0EC1-914D-B281-6B9C915FC06A}">
      <dgm:prSet/>
      <dgm:spPr/>
      <dgm:t>
        <a:bodyPr/>
        <a:lstStyle/>
        <a:p>
          <a:r>
            <a:rPr lang="en-US" dirty="0" smtClean="0"/>
            <a:t>Resend SYN with a different shape</a:t>
          </a:r>
          <a:endParaRPr lang="en-US" dirty="0"/>
        </a:p>
      </dgm:t>
    </dgm:pt>
    <dgm:pt modelId="{90738D8C-1BC7-3446-89D6-AE3FB4986DFF}" type="parTrans" cxnId="{1FBB10C6-CC14-1444-A3FD-5CA5344A6B1E}">
      <dgm:prSet/>
      <dgm:spPr/>
      <dgm:t>
        <a:bodyPr/>
        <a:lstStyle/>
        <a:p>
          <a:endParaRPr lang="en-US"/>
        </a:p>
      </dgm:t>
    </dgm:pt>
    <dgm:pt modelId="{929125F5-33F0-8A40-969B-BD099E86F2C3}" type="sibTrans" cxnId="{1FBB10C6-CC14-1444-A3FD-5CA5344A6B1E}">
      <dgm:prSet/>
      <dgm:spPr/>
      <dgm:t>
        <a:bodyPr/>
        <a:lstStyle/>
        <a:p>
          <a:endParaRPr lang="en-US"/>
        </a:p>
      </dgm:t>
    </dgm:pt>
    <dgm:pt modelId="{F2001BF2-EEB6-8348-8EF6-039D001634FE}" type="pres">
      <dgm:prSet presAssocID="{9DB0430D-0B5D-954B-94E4-20046CDD49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15A949-430E-BC4D-8848-4530FEE36040}" type="pres">
      <dgm:prSet presAssocID="{C9029E54-75E8-0545-98B7-96159B1DDF17}" presName="composite" presStyleCnt="0"/>
      <dgm:spPr/>
    </dgm:pt>
    <dgm:pt modelId="{ADD29994-9047-4A4C-8AFB-CB387ABF9FC3}" type="pres">
      <dgm:prSet presAssocID="{C9029E54-75E8-0545-98B7-96159B1DDF1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1487BB-36FD-0B43-ABC2-DFC4CA3CD2E5}" type="pres">
      <dgm:prSet presAssocID="{C9029E54-75E8-0545-98B7-96159B1DDF1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BBB209-DD7A-C14B-A99B-86A880A6B624}" type="pres">
      <dgm:prSet presAssocID="{F92B5E57-A9C7-7D42-A518-1A4F70C10203}" presName="sp" presStyleCnt="0"/>
      <dgm:spPr/>
    </dgm:pt>
    <dgm:pt modelId="{A0F28F72-3596-BE46-A939-F9637A7F6627}" type="pres">
      <dgm:prSet presAssocID="{2A8122EC-20E4-ED4D-A325-516602CB8880}" presName="composite" presStyleCnt="0"/>
      <dgm:spPr/>
    </dgm:pt>
    <dgm:pt modelId="{D5B030E9-AA33-B94D-9852-7516DB30F429}" type="pres">
      <dgm:prSet presAssocID="{2A8122EC-20E4-ED4D-A325-516602CB8880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2E4254-8FEF-074B-81E3-F7891B55B48B}" type="pres">
      <dgm:prSet presAssocID="{2A8122EC-20E4-ED4D-A325-516602CB8880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E084CA-3583-464D-836D-CBF54AD212F1}" type="pres">
      <dgm:prSet presAssocID="{61BEAB3C-FDEB-2847-860A-B539C2EB3392}" presName="sp" presStyleCnt="0"/>
      <dgm:spPr/>
    </dgm:pt>
    <dgm:pt modelId="{510C352B-D41E-DC41-AC61-ABAD2FB0BA48}" type="pres">
      <dgm:prSet presAssocID="{D47E45CD-6B80-B240-9513-C0BF6F3C72A1}" presName="composite" presStyleCnt="0"/>
      <dgm:spPr/>
    </dgm:pt>
    <dgm:pt modelId="{5D251F69-0060-7148-A630-FD4040255315}" type="pres">
      <dgm:prSet presAssocID="{D47E45CD-6B80-B240-9513-C0BF6F3C72A1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ABFA56-07B1-D043-AEB4-CCE13EBA3807}" type="pres">
      <dgm:prSet presAssocID="{D47E45CD-6B80-B240-9513-C0BF6F3C72A1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25F9266-E5D4-AC48-86F7-82D423FB7AE5}" type="pres">
      <dgm:prSet presAssocID="{D65E433B-4B71-5A4B-9FDE-19335AD6376F}" presName="sp" presStyleCnt="0"/>
      <dgm:spPr/>
    </dgm:pt>
    <dgm:pt modelId="{71DFEEC8-F3F2-F947-B3D6-EADA28E82903}" type="pres">
      <dgm:prSet presAssocID="{4BAE7D6B-4DC8-1141-BF07-C17C54C27D95}" presName="composite" presStyleCnt="0"/>
      <dgm:spPr/>
    </dgm:pt>
    <dgm:pt modelId="{A9418E91-5AAB-8F42-8849-C897B33B22C3}" type="pres">
      <dgm:prSet presAssocID="{4BAE7D6B-4DC8-1141-BF07-C17C54C27D95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9E6B02-7696-AB48-8A36-00D15A5DED47}" type="pres">
      <dgm:prSet presAssocID="{4BAE7D6B-4DC8-1141-BF07-C17C54C27D95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E4CBE2-5DF4-2B4A-AA65-E7BC5F41141A}" type="pres">
      <dgm:prSet presAssocID="{7A163DF8-CBE6-A94C-B3DD-3025AD80A5FF}" presName="sp" presStyleCnt="0"/>
      <dgm:spPr/>
    </dgm:pt>
    <dgm:pt modelId="{BB7C5F16-4827-2749-892B-40029CF44AE1}" type="pres">
      <dgm:prSet presAssocID="{E35E0DC6-2C8F-1846-95C6-952D39A4FCFC}" presName="composite" presStyleCnt="0"/>
      <dgm:spPr/>
    </dgm:pt>
    <dgm:pt modelId="{E8648996-FE31-F249-8A9C-B8533347AC02}" type="pres">
      <dgm:prSet presAssocID="{E35E0DC6-2C8F-1846-95C6-952D39A4FCFC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E2DD4B-4552-7042-803F-F09A08FC84E3}" type="pres">
      <dgm:prSet presAssocID="{E35E0DC6-2C8F-1846-95C6-952D39A4FCFC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2BAB6E8-0958-E341-8393-F2A208582683}" type="presOf" srcId="{22479699-1486-D14D-893A-C10E43869C6A}" destId="{97ABFA56-07B1-D043-AEB4-CCE13EBA3807}" srcOrd="0" destOrd="0" presId="urn:microsoft.com/office/officeart/2005/8/layout/chevron2"/>
    <dgm:cxn modelId="{18F8F1F5-5A4E-604B-B2AE-9861C8FF6E68}" type="presOf" srcId="{2A8122EC-20E4-ED4D-A325-516602CB8880}" destId="{D5B030E9-AA33-B94D-9852-7516DB30F429}" srcOrd="0" destOrd="0" presId="urn:microsoft.com/office/officeart/2005/8/layout/chevron2"/>
    <dgm:cxn modelId="{E6747267-7C41-C547-A6FF-6796A7F30857}" srcId="{D47E45CD-6B80-B240-9513-C0BF6F3C72A1}" destId="{22479699-1486-D14D-893A-C10E43869C6A}" srcOrd="0" destOrd="0" parTransId="{72FE2EB6-FE43-E64A-B290-6BD9FA92D574}" sibTransId="{3AFDF7A9-A77E-B747-AAF4-F7A75BAE0A82}"/>
    <dgm:cxn modelId="{259A49DB-EB26-9C47-A467-10815437FC87}" srcId="{9DB0430D-0B5D-954B-94E4-20046CDD49E5}" destId="{4BAE7D6B-4DC8-1141-BF07-C17C54C27D95}" srcOrd="3" destOrd="0" parTransId="{3C952914-198C-B941-96C3-AA4CEB5582B2}" sibTransId="{7A163DF8-CBE6-A94C-B3DD-3025AD80A5FF}"/>
    <dgm:cxn modelId="{637A2381-6CB5-FF40-9D97-D048DA0BB85F}" type="presOf" srcId="{4B4D5177-DC34-F847-B5A3-A5260B86D071}" destId="{662E4254-8FEF-074B-81E3-F7891B55B48B}" srcOrd="0" destOrd="0" presId="urn:microsoft.com/office/officeart/2005/8/layout/chevron2"/>
    <dgm:cxn modelId="{6D48705B-F1EC-864A-B1D8-C47FBDD720E0}" srcId="{9DB0430D-0B5D-954B-94E4-20046CDD49E5}" destId="{2A8122EC-20E4-ED4D-A325-516602CB8880}" srcOrd="1" destOrd="0" parTransId="{9424561F-C16A-9C41-AF05-B857493FAF6E}" sibTransId="{61BEAB3C-FDEB-2847-860A-B539C2EB3392}"/>
    <dgm:cxn modelId="{84F0FEE7-F488-3D4B-BAB6-03DDB8D810FE}" type="presOf" srcId="{C9029E54-75E8-0545-98B7-96159B1DDF17}" destId="{ADD29994-9047-4A4C-8AFB-CB387ABF9FC3}" srcOrd="0" destOrd="0" presId="urn:microsoft.com/office/officeart/2005/8/layout/chevron2"/>
    <dgm:cxn modelId="{BC494F35-2CA8-C24E-92F5-24390A6441AA}" srcId="{C9029E54-75E8-0545-98B7-96159B1DDF17}" destId="{6E9B2218-FE9C-7849-A2D8-A90387420BE1}" srcOrd="0" destOrd="0" parTransId="{A8FEA959-6F53-154F-986F-7883F8C6D6E4}" sibTransId="{A319E480-EFEF-4F43-A721-26B0A3EAE2D0}"/>
    <dgm:cxn modelId="{A673B705-23DA-9D4D-B9D4-072BE306E787}" type="presOf" srcId="{4BAE7D6B-4DC8-1141-BF07-C17C54C27D95}" destId="{A9418E91-5AAB-8F42-8849-C897B33B22C3}" srcOrd="0" destOrd="0" presId="urn:microsoft.com/office/officeart/2005/8/layout/chevron2"/>
    <dgm:cxn modelId="{1FBB10C6-CC14-1444-A3FD-5CA5344A6B1E}" srcId="{E35E0DC6-2C8F-1846-95C6-952D39A4FCFC}" destId="{C862E880-0EC1-914D-B281-6B9C915FC06A}" srcOrd="0" destOrd="0" parTransId="{90738D8C-1BC7-3446-89D6-AE3FB4986DFF}" sibTransId="{929125F5-33F0-8A40-969B-BD099E86F2C3}"/>
    <dgm:cxn modelId="{CB6E78CC-7A66-7649-8BBB-25F5A3A0FECD}" type="presOf" srcId="{21FD3F4A-6423-3147-8E7F-0622CBC8A2AE}" destId="{DF9E6B02-7696-AB48-8A36-00D15A5DED47}" srcOrd="0" destOrd="0" presId="urn:microsoft.com/office/officeart/2005/8/layout/chevron2"/>
    <dgm:cxn modelId="{E01FB1F4-4878-3844-AE94-E909779EBEE6}" type="presOf" srcId="{9DB0430D-0B5D-954B-94E4-20046CDD49E5}" destId="{F2001BF2-EEB6-8348-8EF6-039D001634FE}" srcOrd="0" destOrd="0" presId="urn:microsoft.com/office/officeart/2005/8/layout/chevron2"/>
    <dgm:cxn modelId="{AC84C877-037D-BF4F-8485-6B040E4C187E}" srcId="{4BAE7D6B-4DC8-1141-BF07-C17C54C27D95}" destId="{21FD3F4A-6423-3147-8E7F-0622CBC8A2AE}" srcOrd="0" destOrd="0" parTransId="{E382725F-397B-6A46-AC17-6EB2284F5C9E}" sibTransId="{80F8E8FF-C0CA-B14B-A00F-1498840560CF}"/>
    <dgm:cxn modelId="{5417E9DA-03F1-C049-8B04-D5A3FFD8F822}" srcId="{2A8122EC-20E4-ED4D-A325-516602CB8880}" destId="{4B4D5177-DC34-F847-B5A3-A5260B86D071}" srcOrd="0" destOrd="0" parTransId="{924F99D8-1577-294C-812E-121D5E65C7CC}" sibTransId="{F3A7F1C5-7B74-DF42-8BE3-FC6337FA2008}"/>
    <dgm:cxn modelId="{7A474935-7ABC-0246-8A89-A47C9CEF5168}" type="presOf" srcId="{6E9B2218-FE9C-7849-A2D8-A90387420BE1}" destId="{451487BB-36FD-0B43-ABC2-DFC4CA3CD2E5}" srcOrd="0" destOrd="0" presId="urn:microsoft.com/office/officeart/2005/8/layout/chevron2"/>
    <dgm:cxn modelId="{1BB84858-829B-C048-8C9C-8874ACDE8D25}" type="presOf" srcId="{D47E45CD-6B80-B240-9513-C0BF6F3C72A1}" destId="{5D251F69-0060-7148-A630-FD4040255315}" srcOrd="0" destOrd="0" presId="urn:microsoft.com/office/officeart/2005/8/layout/chevron2"/>
    <dgm:cxn modelId="{7FCDC9CD-E1C1-8E4F-9A0E-35BDEB033E87}" type="presOf" srcId="{E35E0DC6-2C8F-1846-95C6-952D39A4FCFC}" destId="{E8648996-FE31-F249-8A9C-B8533347AC02}" srcOrd="0" destOrd="0" presId="urn:microsoft.com/office/officeart/2005/8/layout/chevron2"/>
    <dgm:cxn modelId="{739A8505-1CE6-524D-B998-7CCFCB206211}" type="presOf" srcId="{C862E880-0EC1-914D-B281-6B9C915FC06A}" destId="{86E2DD4B-4552-7042-803F-F09A08FC84E3}" srcOrd="0" destOrd="0" presId="urn:microsoft.com/office/officeart/2005/8/layout/chevron2"/>
    <dgm:cxn modelId="{A02FE120-4BA8-4643-B970-F9937A20803D}" srcId="{9DB0430D-0B5D-954B-94E4-20046CDD49E5}" destId="{D47E45CD-6B80-B240-9513-C0BF6F3C72A1}" srcOrd="2" destOrd="0" parTransId="{A48EFA86-0545-CC41-B850-13C69A9D9CAA}" sibTransId="{D65E433B-4B71-5A4B-9FDE-19335AD6376F}"/>
    <dgm:cxn modelId="{F1E0890C-F6DB-744F-860E-9FF6E822268D}" srcId="{9DB0430D-0B5D-954B-94E4-20046CDD49E5}" destId="{E35E0DC6-2C8F-1846-95C6-952D39A4FCFC}" srcOrd="4" destOrd="0" parTransId="{B02684E8-A377-E340-BA90-291A8E7FADC3}" sibTransId="{EADE6F52-6143-5A42-A8B3-3D93B8B5AB00}"/>
    <dgm:cxn modelId="{DF9AF164-F0BB-894A-B207-AA9C4B7B9C97}" srcId="{9DB0430D-0B5D-954B-94E4-20046CDD49E5}" destId="{C9029E54-75E8-0545-98B7-96159B1DDF17}" srcOrd="0" destOrd="0" parTransId="{298A0C45-9419-5347-998D-7D67BBE02042}" sibTransId="{F92B5E57-A9C7-7D42-A518-1A4F70C10203}"/>
    <dgm:cxn modelId="{DA344BB9-4F46-EA43-9337-E6C064097041}" type="presParOf" srcId="{F2001BF2-EEB6-8348-8EF6-039D001634FE}" destId="{5F15A949-430E-BC4D-8848-4530FEE36040}" srcOrd="0" destOrd="0" presId="urn:microsoft.com/office/officeart/2005/8/layout/chevron2"/>
    <dgm:cxn modelId="{1C400C69-7934-EA4B-BD80-47A49AE7C86D}" type="presParOf" srcId="{5F15A949-430E-BC4D-8848-4530FEE36040}" destId="{ADD29994-9047-4A4C-8AFB-CB387ABF9FC3}" srcOrd="0" destOrd="0" presId="urn:microsoft.com/office/officeart/2005/8/layout/chevron2"/>
    <dgm:cxn modelId="{6228EB24-E313-6148-B193-2871B90973CE}" type="presParOf" srcId="{5F15A949-430E-BC4D-8848-4530FEE36040}" destId="{451487BB-36FD-0B43-ABC2-DFC4CA3CD2E5}" srcOrd="1" destOrd="0" presId="urn:microsoft.com/office/officeart/2005/8/layout/chevron2"/>
    <dgm:cxn modelId="{611BF998-C0A9-2443-B72A-D74552501E45}" type="presParOf" srcId="{F2001BF2-EEB6-8348-8EF6-039D001634FE}" destId="{F4BBB209-DD7A-C14B-A99B-86A880A6B624}" srcOrd="1" destOrd="0" presId="urn:microsoft.com/office/officeart/2005/8/layout/chevron2"/>
    <dgm:cxn modelId="{D5B7C0D5-758C-594F-8136-E98AAA28E253}" type="presParOf" srcId="{F2001BF2-EEB6-8348-8EF6-039D001634FE}" destId="{A0F28F72-3596-BE46-A939-F9637A7F6627}" srcOrd="2" destOrd="0" presId="urn:microsoft.com/office/officeart/2005/8/layout/chevron2"/>
    <dgm:cxn modelId="{03DEE7B0-8170-334B-B28F-BFAFF2500F6B}" type="presParOf" srcId="{A0F28F72-3596-BE46-A939-F9637A7F6627}" destId="{D5B030E9-AA33-B94D-9852-7516DB30F429}" srcOrd="0" destOrd="0" presId="urn:microsoft.com/office/officeart/2005/8/layout/chevron2"/>
    <dgm:cxn modelId="{482428CC-24FA-FC4C-90C3-22A457106DC3}" type="presParOf" srcId="{A0F28F72-3596-BE46-A939-F9637A7F6627}" destId="{662E4254-8FEF-074B-81E3-F7891B55B48B}" srcOrd="1" destOrd="0" presId="urn:microsoft.com/office/officeart/2005/8/layout/chevron2"/>
    <dgm:cxn modelId="{C74E3880-7440-0546-BF32-1110D755C8FB}" type="presParOf" srcId="{F2001BF2-EEB6-8348-8EF6-039D001634FE}" destId="{36E084CA-3583-464D-836D-CBF54AD212F1}" srcOrd="3" destOrd="0" presId="urn:microsoft.com/office/officeart/2005/8/layout/chevron2"/>
    <dgm:cxn modelId="{8AC86BFA-FDB1-8244-A1EB-EE6F51682AB8}" type="presParOf" srcId="{F2001BF2-EEB6-8348-8EF6-039D001634FE}" destId="{510C352B-D41E-DC41-AC61-ABAD2FB0BA48}" srcOrd="4" destOrd="0" presId="urn:microsoft.com/office/officeart/2005/8/layout/chevron2"/>
    <dgm:cxn modelId="{B03E95C2-9AD3-6F47-A6AF-FF749D678BAA}" type="presParOf" srcId="{510C352B-D41E-DC41-AC61-ABAD2FB0BA48}" destId="{5D251F69-0060-7148-A630-FD4040255315}" srcOrd="0" destOrd="0" presId="urn:microsoft.com/office/officeart/2005/8/layout/chevron2"/>
    <dgm:cxn modelId="{22E31BC0-53FD-4B44-89B1-AFA6D37E7191}" type="presParOf" srcId="{510C352B-D41E-DC41-AC61-ABAD2FB0BA48}" destId="{97ABFA56-07B1-D043-AEB4-CCE13EBA3807}" srcOrd="1" destOrd="0" presId="urn:microsoft.com/office/officeart/2005/8/layout/chevron2"/>
    <dgm:cxn modelId="{768FAAF6-C37E-C944-94A8-F7947593DB44}" type="presParOf" srcId="{F2001BF2-EEB6-8348-8EF6-039D001634FE}" destId="{225F9266-E5D4-AC48-86F7-82D423FB7AE5}" srcOrd="5" destOrd="0" presId="urn:microsoft.com/office/officeart/2005/8/layout/chevron2"/>
    <dgm:cxn modelId="{F9493129-01DD-F949-97A5-1A05380DC498}" type="presParOf" srcId="{F2001BF2-EEB6-8348-8EF6-039D001634FE}" destId="{71DFEEC8-F3F2-F947-B3D6-EADA28E82903}" srcOrd="6" destOrd="0" presId="urn:microsoft.com/office/officeart/2005/8/layout/chevron2"/>
    <dgm:cxn modelId="{0690E51C-4317-954F-A0E2-BD1DBB7B39B4}" type="presParOf" srcId="{71DFEEC8-F3F2-F947-B3D6-EADA28E82903}" destId="{A9418E91-5AAB-8F42-8849-C897B33B22C3}" srcOrd="0" destOrd="0" presId="urn:microsoft.com/office/officeart/2005/8/layout/chevron2"/>
    <dgm:cxn modelId="{FB4D0D54-95F7-CC4B-B86F-A00756484D32}" type="presParOf" srcId="{71DFEEC8-F3F2-F947-B3D6-EADA28E82903}" destId="{DF9E6B02-7696-AB48-8A36-00D15A5DED47}" srcOrd="1" destOrd="0" presId="urn:microsoft.com/office/officeart/2005/8/layout/chevron2"/>
    <dgm:cxn modelId="{F2D4C080-A3CF-AB46-B751-2712796F236E}" type="presParOf" srcId="{F2001BF2-EEB6-8348-8EF6-039D001634FE}" destId="{50E4CBE2-5DF4-2B4A-AA65-E7BC5F41141A}" srcOrd="7" destOrd="0" presId="urn:microsoft.com/office/officeart/2005/8/layout/chevron2"/>
    <dgm:cxn modelId="{B5525287-B580-F144-B6F1-6D1B631F6A98}" type="presParOf" srcId="{F2001BF2-EEB6-8348-8EF6-039D001634FE}" destId="{BB7C5F16-4827-2749-892B-40029CF44AE1}" srcOrd="8" destOrd="0" presId="urn:microsoft.com/office/officeart/2005/8/layout/chevron2"/>
    <dgm:cxn modelId="{ED09A6A8-803A-5346-9249-A4C593199834}" type="presParOf" srcId="{BB7C5F16-4827-2749-892B-40029CF44AE1}" destId="{E8648996-FE31-F249-8A9C-B8533347AC02}" srcOrd="0" destOrd="0" presId="urn:microsoft.com/office/officeart/2005/8/layout/chevron2"/>
    <dgm:cxn modelId="{95310284-8677-374D-9858-C85182C0ED7B}" type="presParOf" srcId="{BB7C5F16-4827-2749-892B-40029CF44AE1}" destId="{86E2DD4B-4552-7042-803F-F09A08FC84E3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9994-9047-4A4C-8AFB-CB387ABF9FC3}">
      <dsp:nvSpPr>
        <dsp:cNvPr id="0" name=""/>
        <dsp:cNvSpPr/>
      </dsp:nvSpPr>
      <dsp:spPr>
        <a:xfrm rot="5400000">
          <a:off x="-219251" y="222400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SYN</a:t>
          </a:r>
          <a:endParaRPr lang="en-US" sz="1700" kern="1200" dirty="0"/>
        </a:p>
      </dsp:txBody>
      <dsp:txXfrm rot="-5400000">
        <a:off x="1" y="514735"/>
        <a:ext cx="1023174" cy="438504"/>
      </dsp:txXfrm>
    </dsp:sp>
    <dsp:sp modelId="{451487BB-36FD-0B43-ABC2-DFC4CA3CD2E5}">
      <dsp:nvSpPr>
        <dsp:cNvPr id="0" name=""/>
        <dsp:cNvSpPr/>
      </dsp:nvSpPr>
      <dsp:spPr>
        <a:xfrm rot="5400000">
          <a:off x="6132541" y="-5106218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Shape on string</a:t>
          </a:r>
          <a:endParaRPr lang="en-US" sz="3600" kern="1200" dirty="0"/>
        </a:p>
      </dsp:txBody>
      <dsp:txXfrm rot="-5400000">
        <a:off x="1023174" y="49529"/>
        <a:ext cx="11122445" cy="857330"/>
      </dsp:txXfrm>
    </dsp:sp>
    <dsp:sp modelId="{D5B030E9-AA33-B94D-9852-7516DB30F429}">
      <dsp:nvSpPr>
        <dsp:cNvPr id="0" name=""/>
        <dsp:cNvSpPr/>
      </dsp:nvSpPr>
      <dsp:spPr>
        <a:xfrm rot="5400000">
          <a:off x="-219251" y="1569906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Route</a:t>
          </a:r>
          <a:endParaRPr lang="en-US" sz="1700" kern="1200" dirty="0"/>
        </a:p>
      </dsp:txBody>
      <dsp:txXfrm rot="-5400000">
        <a:off x="1" y="1862241"/>
        <a:ext cx="1023174" cy="438504"/>
      </dsp:txXfrm>
    </dsp:sp>
    <dsp:sp modelId="{662E4254-8FEF-074B-81E3-F7891B55B48B}">
      <dsp:nvSpPr>
        <dsp:cNvPr id="0" name=""/>
        <dsp:cNvSpPr/>
      </dsp:nvSpPr>
      <dsp:spPr>
        <a:xfrm rot="5400000">
          <a:off x="6132541" y="-3758712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routed across strings Shape arrives at destination</a:t>
          </a:r>
          <a:endParaRPr lang="en-US" sz="3600" kern="1200" dirty="0"/>
        </a:p>
      </dsp:txBody>
      <dsp:txXfrm rot="-5400000">
        <a:off x="1023174" y="1397035"/>
        <a:ext cx="11122445" cy="857330"/>
      </dsp:txXfrm>
    </dsp:sp>
    <dsp:sp modelId="{5D251F69-0060-7148-A630-FD4040255315}">
      <dsp:nvSpPr>
        <dsp:cNvPr id="0" name=""/>
        <dsp:cNvSpPr/>
      </dsp:nvSpPr>
      <dsp:spPr>
        <a:xfrm rot="5400000">
          <a:off x="-219251" y="2917412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Check ACL</a:t>
          </a:r>
          <a:endParaRPr lang="en-US" sz="1700" kern="1200" dirty="0"/>
        </a:p>
      </dsp:txBody>
      <dsp:txXfrm rot="-5400000">
        <a:off x="1" y="3209747"/>
        <a:ext cx="1023174" cy="438504"/>
      </dsp:txXfrm>
    </dsp:sp>
    <dsp:sp modelId="{97ABFA56-07B1-D043-AEB4-CCE13EBA3807}">
      <dsp:nvSpPr>
        <dsp:cNvPr id="0" name=""/>
        <dsp:cNvSpPr/>
      </dsp:nvSpPr>
      <dsp:spPr>
        <a:xfrm rot="5400000">
          <a:off x="6132541" y="-24112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Does the shape fit? Assuming yes...</a:t>
          </a:r>
          <a:endParaRPr lang="en-US" sz="3600" kern="1200" dirty="0"/>
        </a:p>
      </dsp:txBody>
      <dsp:txXfrm rot="-5400000">
        <a:off x="1023174" y="2744541"/>
        <a:ext cx="11122445" cy="857330"/>
      </dsp:txXfrm>
    </dsp:sp>
    <dsp:sp modelId="{A9418E91-5AAB-8F42-8849-C897B33B22C3}">
      <dsp:nvSpPr>
        <dsp:cNvPr id="0" name=""/>
        <dsp:cNvSpPr/>
      </dsp:nvSpPr>
      <dsp:spPr>
        <a:xfrm rot="5400000">
          <a:off x="-219251" y="4264918"/>
          <a:ext cx="1461678" cy="1023174"/>
        </a:xfrm>
        <a:prstGeom prst="chevron">
          <a:avLst/>
        </a:prstGeom>
        <a:solidFill>
          <a:schemeClr val="accent6"/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SYN/ACK</a:t>
          </a:r>
          <a:endParaRPr lang="en-US" sz="1700" kern="1200" dirty="0"/>
        </a:p>
      </dsp:txBody>
      <dsp:txXfrm rot="-5400000">
        <a:off x="1" y="4557253"/>
        <a:ext cx="1023174" cy="438504"/>
      </dsp:txXfrm>
    </dsp:sp>
    <dsp:sp modelId="{DF9E6B02-7696-AB48-8A36-00D15A5DED47}">
      <dsp:nvSpPr>
        <dsp:cNvPr id="0" name=""/>
        <dsp:cNvSpPr/>
      </dsp:nvSpPr>
      <dsp:spPr>
        <a:xfrm rot="5400000">
          <a:off x="6132541" y="-1063700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Destination replies with green binder clip</a:t>
          </a:r>
          <a:endParaRPr lang="en-US" sz="3600" kern="1200" dirty="0"/>
        </a:p>
      </dsp:txBody>
      <dsp:txXfrm rot="-5400000">
        <a:off x="1023174" y="4092047"/>
        <a:ext cx="11122445" cy="857330"/>
      </dsp:txXfrm>
    </dsp:sp>
    <dsp:sp modelId="{E8648996-FE31-F249-8A9C-B8533347AC02}">
      <dsp:nvSpPr>
        <dsp:cNvPr id="0" name=""/>
        <dsp:cNvSpPr/>
      </dsp:nvSpPr>
      <dsp:spPr>
        <a:xfrm rot="5400000">
          <a:off x="-219251" y="5612425"/>
          <a:ext cx="1461678" cy="1023174"/>
        </a:xfrm>
        <a:prstGeom prst="chevron">
          <a:avLst/>
        </a:prstGeom>
        <a:solidFill>
          <a:schemeClr val="accent6"/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Send Data!</a:t>
          </a:r>
          <a:endParaRPr lang="en-US" sz="1700" kern="1200" dirty="0"/>
        </a:p>
      </dsp:txBody>
      <dsp:txXfrm rot="-5400000">
        <a:off x="1" y="5904760"/>
        <a:ext cx="1023174" cy="438504"/>
      </dsp:txXfrm>
    </dsp:sp>
    <dsp:sp modelId="{86E2DD4B-4552-7042-803F-F09A08FC84E3}">
      <dsp:nvSpPr>
        <dsp:cNvPr id="0" name=""/>
        <dsp:cNvSpPr/>
      </dsp:nvSpPr>
      <dsp:spPr>
        <a:xfrm rot="5400000">
          <a:off x="6132541" y="2838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with canister</a:t>
          </a:r>
          <a:endParaRPr lang="en-US" sz="3600" kern="1200" dirty="0"/>
        </a:p>
      </dsp:txBody>
      <dsp:txXfrm rot="-5400000">
        <a:off x="1023174" y="5439553"/>
        <a:ext cx="11122445" cy="8573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29994-9047-4A4C-8AFB-CB387ABF9FC3}">
      <dsp:nvSpPr>
        <dsp:cNvPr id="0" name=""/>
        <dsp:cNvSpPr/>
      </dsp:nvSpPr>
      <dsp:spPr>
        <a:xfrm rot="5400000">
          <a:off x="-219251" y="222400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SYN</a:t>
          </a:r>
          <a:endParaRPr lang="en-US" sz="1800" kern="1200" dirty="0"/>
        </a:p>
      </dsp:txBody>
      <dsp:txXfrm rot="-5400000">
        <a:off x="1" y="514735"/>
        <a:ext cx="1023174" cy="438504"/>
      </dsp:txXfrm>
    </dsp:sp>
    <dsp:sp modelId="{451487BB-36FD-0B43-ABC2-DFC4CA3CD2E5}">
      <dsp:nvSpPr>
        <dsp:cNvPr id="0" name=""/>
        <dsp:cNvSpPr/>
      </dsp:nvSpPr>
      <dsp:spPr>
        <a:xfrm rot="5400000">
          <a:off x="6132541" y="-5106218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Shape on string</a:t>
          </a:r>
          <a:endParaRPr lang="en-US" sz="3600" kern="1200" dirty="0"/>
        </a:p>
      </dsp:txBody>
      <dsp:txXfrm rot="-5400000">
        <a:off x="1023174" y="49529"/>
        <a:ext cx="11122445" cy="857330"/>
      </dsp:txXfrm>
    </dsp:sp>
    <dsp:sp modelId="{D5B030E9-AA33-B94D-9852-7516DB30F429}">
      <dsp:nvSpPr>
        <dsp:cNvPr id="0" name=""/>
        <dsp:cNvSpPr/>
      </dsp:nvSpPr>
      <dsp:spPr>
        <a:xfrm rot="5400000">
          <a:off x="-219251" y="1569906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Route</a:t>
          </a:r>
          <a:endParaRPr lang="en-US" sz="1800" kern="1200" dirty="0"/>
        </a:p>
      </dsp:txBody>
      <dsp:txXfrm rot="-5400000">
        <a:off x="1" y="1862241"/>
        <a:ext cx="1023174" cy="438504"/>
      </dsp:txXfrm>
    </dsp:sp>
    <dsp:sp modelId="{662E4254-8FEF-074B-81E3-F7891B55B48B}">
      <dsp:nvSpPr>
        <dsp:cNvPr id="0" name=""/>
        <dsp:cNvSpPr/>
      </dsp:nvSpPr>
      <dsp:spPr>
        <a:xfrm rot="5400000">
          <a:off x="6132541" y="-3758712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2598923"/>
              <a:satOff val="-11992"/>
              <a:lumOff val="4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Packet routed across strings Shape arrives at destination</a:t>
          </a:r>
          <a:endParaRPr lang="en-US" sz="3600" kern="1200" dirty="0"/>
        </a:p>
      </dsp:txBody>
      <dsp:txXfrm rot="-5400000">
        <a:off x="1023174" y="1397035"/>
        <a:ext cx="11122445" cy="857330"/>
      </dsp:txXfrm>
    </dsp:sp>
    <dsp:sp modelId="{5D251F69-0060-7148-A630-FD4040255315}">
      <dsp:nvSpPr>
        <dsp:cNvPr id="0" name=""/>
        <dsp:cNvSpPr/>
      </dsp:nvSpPr>
      <dsp:spPr>
        <a:xfrm rot="5400000">
          <a:off x="-219251" y="2917412"/>
          <a:ext cx="1461678" cy="1023174"/>
        </a:xfrm>
        <a:prstGeom prst="chevron">
          <a:avLst/>
        </a:prstGeom>
        <a:solidFill>
          <a:srgbClr val="FF0000"/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Check ACL</a:t>
          </a:r>
          <a:endParaRPr lang="en-US" sz="1800" kern="1200" dirty="0"/>
        </a:p>
      </dsp:txBody>
      <dsp:txXfrm rot="-5400000">
        <a:off x="1" y="3209747"/>
        <a:ext cx="1023174" cy="438504"/>
      </dsp:txXfrm>
    </dsp:sp>
    <dsp:sp modelId="{97ABFA56-07B1-D043-AEB4-CCE13EBA3807}">
      <dsp:nvSpPr>
        <dsp:cNvPr id="0" name=""/>
        <dsp:cNvSpPr/>
      </dsp:nvSpPr>
      <dsp:spPr>
        <a:xfrm rot="5400000">
          <a:off x="6132541" y="-24112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5197846"/>
              <a:satOff val="-23984"/>
              <a:lumOff val="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Does the shape fit? Assuming yes...</a:t>
          </a:r>
          <a:endParaRPr lang="en-US" sz="3600" kern="1200" dirty="0"/>
        </a:p>
      </dsp:txBody>
      <dsp:txXfrm rot="-5400000">
        <a:off x="1023174" y="2744541"/>
        <a:ext cx="11122445" cy="857330"/>
      </dsp:txXfrm>
    </dsp:sp>
    <dsp:sp modelId="{A9418E91-5AAB-8F42-8849-C897B33B22C3}">
      <dsp:nvSpPr>
        <dsp:cNvPr id="0" name=""/>
        <dsp:cNvSpPr/>
      </dsp:nvSpPr>
      <dsp:spPr>
        <a:xfrm rot="5400000">
          <a:off x="-219251" y="4264918"/>
          <a:ext cx="1461678" cy="1023174"/>
        </a:xfrm>
        <a:prstGeom prst="chevron">
          <a:avLst/>
        </a:prstGeom>
        <a:solidFill>
          <a:srgbClr val="FF0000"/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RST</a:t>
          </a:r>
          <a:endParaRPr lang="en-US" sz="1800" kern="1200" dirty="0"/>
        </a:p>
      </dsp:txBody>
      <dsp:txXfrm rot="-5400000">
        <a:off x="1" y="4557253"/>
        <a:ext cx="1023174" cy="438504"/>
      </dsp:txXfrm>
    </dsp:sp>
    <dsp:sp modelId="{DF9E6B02-7696-AB48-8A36-00D15A5DED47}">
      <dsp:nvSpPr>
        <dsp:cNvPr id="0" name=""/>
        <dsp:cNvSpPr/>
      </dsp:nvSpPr>
      <dsp:spPr>
        <a:xfrm rot="5400000">
          <a:off x="6132541" y="-1063700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7796769"/>
              <a:satOff val="-35976"/>
              <a:lumOff val="132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Destination replies with red binder clip</a:t>
          </a:r>
          <a:endParaRPr lang="en-US" sz="3600" kern="1200" dirty="0"/>
        </a:p>
      </dsp:txBody>
      <dsp:txXfrm rot="-5400000">
        <a:off x="1023174" y="4092047"/>
        <a:ext cx="11122445" cy="857330"/>
      </dsp:txXfrm>
    </dsp:sp>
    <dsp:sp modelId="{E8648996-FE31-F249-8A9C-B8533347AC02}">
      <dsp:nvSpPr>
        <dsp:cNvPr id="0" name=""/>
        <dsp:cNvSpPr/>
      </dsp:nvSpPr>
      <dsp:spPr>
        <a:xfrm rot="5400000">
          <a:off x="-219251" y="5612425"/>
          <a:ext cx="1461678" cy="1023174"/>
        </a:xfrm>
        <a:prstGeom prst="chevron">
          <a:avLst/>
        </a:prstGeom>
        <a:solidFill>
          <a:schemeClr val="accent4"/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Try again</a:t>
          </a:r>
          <a:endParaRPr lang="en-US" sz="1800" kern="1200" dirty="0"/>
        </a:p>
      </dsp:txBody>
      <dsp:txXfrm rot="-5400000">
        <a:off x="1" y="5904760"/>
        <a:ext cx="1023174" cy="438504"/>
      </dsp:txXfrm>
    </dsp:sp>
    <dsp:sp modelId="{86E2DD4B-4552-7042-803F-F09A08FC84E3}">
      <dsp:nvSpPr>
        <dsp:cNvPr id="0" name=""/>
        <dsp:cNvSpPr/>
      </dsp:nvSpPr>
      <dsp:spPr>
        <a:xfrm rot="5400000">
          <a:off x="6132541" y="283806"/>
          <a:ext cx="950090" cy="11168825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10395692"/>
              <a:satOff val="-47968"/>
              <a:lumOff val="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22860" rIns="22860" bIns="22860" numCol="1" spcCol="1270" anchor="ctr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600" kern="1200" dirty="0" smtClean="0"/>
            <a:t>Resend SYN with a different shape</a:t>
          </a:r>
          <a:endParaRPr lang="en-US" sz="3600" kern="1200" dirty="0"/>
        </a:p>
      </dsp:txBody>
      <dsp:txXfrm rot="-5400000">
        <a:off x="1023174" y="5439553"/>
        <a:ext cx="11122445" cy="8573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6F1E06-AE62-3742-94E0-6238194F4E28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261F1D-6C0B-C84E-A6FD-D622044F0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0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5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7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05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86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12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67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514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484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12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81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01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5/1/17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059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Internet of Strings </a:t>
            </a:r>
            <a:r>
              <a:rPr lang="en-US" sz="2000" dirty="0" smtClean="0"/>
              <a:t>Version 2.0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InternetOfStrings.xyz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61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Goes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Char char="•"/>
            </a:pPr>
            <a:r>
              <a:rPr lang="en-US" dirty="0" smtClean="0"/>
              <a:t>Links "go offline"</a:t>
            </a:r>
          </a:p>
          <a:p>
            <a:r>
              <a:rPr lang="en-US" dirty="0" smtClean="0"/>
              <a:t>An overwhelmed router?</a:t>
            </a:r>
          </a:p>
          <a:p>
            <a:r>
              <a:rPr lang="en-US" dirty="0" smtClean="0"/>
              <a:t>Tampering </a:t>
            </a:r>
          </a:p>
          <a:p>
            <a:r>
              <a:rPr lang="en-US" dirty="0"/>
              <a:t>Collisions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649070" y="1126427"/>
            <a:ext cx="6198105" cy="464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92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Encapsulation (candy contained in the packet)</a:t>
            </a:r>
          </a:p>
          <a:p>
            <a:r>
              <a:rPr lang="en-US" dirty="0" smtClean="0"/>
              <a:t>Modularity (add, remove, re-converge firewalls on internet)</a:t>
            </a:r>
          </a:p>
          <a:p>
            <a:r>
              <a:rPr lang="en-US" dirty="0" smtClean="0"/>
              <a:t>Abstraction (simulating how the internet works, offline)</a:t>
            </a:r>
          </a:p>
          <a:p>
            <a:r>
              <a:rPr lang="en-US" dirty="0" smtClean="0"/>
              <a:t>Layering (decisions made at different levels)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1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chaos</a:t>
            </a:r>
          </a:p>
          <a:p>
            <a:endParaRPr lang="en-US" dirty="0" smtClean="0"/>
          </a:p>
          <a:p>
            <a:r>
              <a:rPr lang="en-US" dirty="0" smtClean="0"/>
              <a:t>How routers routers + firewalls work</a:t>
            </a:r>
          </a:p>
          <a:p>
            <a:endParaRPr lang="en-US" dirty="0" smtClean="0"/>
          </a:p>
          <a:p>
            <a:r>
              <a:rPr lang="en-US" dirty="0" smtClean="0"/>
              <a:t>Toss in some security principles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930" y="0"/>
            <a:ext cx="4563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7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0"/>
            <a:ext cx="5863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19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Required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36686"/>
            <a:ext cx="10515600" cy="51165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Lots </a:t>
            </a:r>
            <a:r>
              <a:rPr lang="en-US" sz="3600" dirty="0"/>
              <a:t>of </a:t>
            </a:r>
            <a:r>
              <a:rPr lang="en-US" sz="3600" dirty="0" smtClean="0"/>
              <a:t>string</a:t>
            </a:r>
          </a:p>
          <a:p>
            <a:pPr lvl="1"/>
            <a:r>
              <a:rPr lang="en-US" sz="3200" dirty="0" smtClean="0"/>
              <a:t>Links on the internet</a:t>
            </a:r>
            <a:endParaRPr lang="en-US" sz="3200" dirty="0"/>
          </a:p>
          <a:p>
            <a:r>
              <a:rPr lang="en-US" sz="3600" dirty="0" smtClean="0"/>
              <a:t>Shapes (we 3D printed ours)</a:t>
            </a:r>
          </a:p>
          <a:p>
            <a:pPr lvl="1"/>
            <a:r>
              <a:rPr lang="en-US" sz="3200" dirty="0" smtClean="0"/>
              <a:t>Represents a port</a:t>
            </a:r>
          </a:p>
          <a:p>
            <a:r>
              <a:rPr lang="en-US" sz="3600" dirty="0"/>
              <a:t>Colored binder clips </a:t>
            </a:r>
          </a:p>
          <a:p>
            <a:pPr lvl="1"/>
            <a:r>
              <a:rPr lang="en-US" sz="3200" dirty="0" smtClean="0"/>
              <a:t>SYN/ACK/RST</a:t>
            </a:r>
          </a:p>
          <a:p>
            <a:r>
              <a:rPr lang="en-US" sz="3600" dirty="0" smtClean="0"/>
              <a:t>Film </a:t>
            </a:r>
            <a:r>
              <a:rPr lang="en-US" sz="3600" dirty="0"/>
              <a:t>canister</a:t>
            </a:r>
          </a:p>
          <a:p>
            <a:pPr lvl="1"/>
            <a:r>
              <a:rPr lang="en-US" sz="3200" dirty="0" smtClean="0"/>
              <a:t>Encapsulated data</a:t>
            </a:r>
          </a:p>
          <a:p>
            <a:r>
              <a:rPr lang="en-US" sz="3600" dirty="0" smtClean="0"/>
              <a:t>Rubber band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8580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-344826"/>
            <a:ext cx="12615334" cy="946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13" y="633929"/>
            <a:ext cx="12415372" cy="560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43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9558908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20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159367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711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3730402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352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OfficeLight_16x9</Template>
  <TotalTime>107</TotalTime>
  <Words>177</Words>
  <Application>Microsoft Macintosh PowerPoint</Application>
  <PresentationFormat>Widescreen</PresentationFormat>
  <Paragraphs>48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Calibri Light</vt:lpstr>
      <vt:lpstr>Arial</vt:lpstr>
      <vt:lpstr>Office Theme</vt:lpstr>
      <vt:lpstr>Internet of Strings Version 2.0</vt:lpstr>
      <vt:lpstr>Objective</vt:lpstr>
      <vt:lpstr>PowerPoint Presentation</vt:lpstr>
      <vt:lpstr>Required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Goes Wrong</vt:lpstr>
      <vt:lpstr>Security Principles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</dc:creator>
  <cp:lastModifiedBy>Cronin, Kyle</cp:lastModifiedBy>
  <cp:revision>31</cp:revision>
  <dcterms:created xsi:type="dcterms:W3CDTF">2016-09-15T12:16:28Z</dcterms:created>
  <dcterms:modified xsi:type="dcterms:W3CDTF">2017-05-01T14:19:44Z</dcterms:modified>
</cp:coreProperties>
</file>